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4" r:id="rId2"/>
  </p:sldMasterIdLst>
  <p:notesMasterIdLst>
    <p:notesMasterId r:id="rId14"/>
  </p:notesMasterIdLst>
  <p:handoutMasterIdLst>
    <p:handoutMasterId r:id="rId15"/>
  </p:handoutMasterIdLst>
  <p:sldIdLst>
    <p:sldId id="358" r:id="rId3"/>
    <p:sldId id="363" r:id="rId4"/>
    <p:sldId id="364" r:id="rId5"/>
    <p:sldId id="365" r:id="rId6"/>
    <p:sldId id="366" r:id="rId7"/>
    <p:sldId id="367" r:id="rId8"/>
    <p:sldId id="368" r:id="rId9"/>
    <p:sldId id="369" r:id="rId10"/>
    <p:sldId id="370" r:id="rId11"/>
    <p:sldId id="371" r:id="rId12"/>
    <p:sldId id="372" r:id="rId13"/>
  </p:sldIdLst>
  <p:sldSz cx="9144000" cy="6858000" type="screen4x3"/>
  <p:notesSz cx="6669088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DDFE"/>
    <a:srgbClr val="D9D9D9"/>
    <a:srgbClr val="0381D7"/>
    <a:srgbClr val="54BCEB"/>
    <a:srgbClr val="003056"/>
    <a:srgbClr val="990033"/>
    <a:srgbClr val="B8522E"/>
    <a:srgbClr val="660066"/>
    <a:srgbClr val="666699"/>
    <a:srgbClr val="3893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89" autoAdjust="0"/>
    <p:restoredTop sz="94675" autoAdjust="0"/>
  </p:normalViewPr>
  <p:slideViewPr>
    <p:cSldViewPr snapToGrid="0" showGuides="1">
      <p:cViewPr>
        <p:scale>
          <a:sx n="100" d="100"/>
          <a:sy n="100" d="100"/>
        </p:scale>
        <p:origin x="-780" y="-156"/>
      </p:cViewPr>
      <p:guideLst>
        <p:guide orient="horz" pos="969"/>
        <p:guide orient="horz" pos="438"/>
        <p:guide orient="horz" pos="2052"/>
        <p:guide orient="horz" pos="4050"/>
        <p:guide orient="horz" pos="718"/>
        <p:guide orient="horz" pos="3840"/>
        <p:guide orient="horz" pos="2406"/>
        <p:guide pos="2890"/>
        <p:guide pos="290"/>
        <p:guide pos="551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76" d="100"/>
          <a:sy n="76" d="100"/>
        </p:scale>
        <p:origin x="-3312" y="-90"/>
      </p:cViewPr>
      <p:guideLst>
        <p:guide orient="horz" pos="3127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ld669\AppData\Local\Microsoft\Windows\Temporary%20Internet%20Files\Content.Outlook\RK7Z2MDB\ESG%20TILT%20MOM%20tiem%20seri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769011575365271"/>
          <c:y val="3.7952392209634304E-2"/>
          <c:w val="0.83837797869994424"/>
          <c:h val="0.7425416744199661"/>
        </c:manualLayout>
      </c:layout>
      <c:lineChart>
        <c:grouping val="standard"/>
        <c:varyColors val="0"/>
        <c:ser>
          <c:idx val="0"/>
          <c:order val="0"/>
          <c:tx>
            <c:strRef>
              <c:f>'[ESG TILT MOM tiem series.xlsx]compare ts'!$B$1</c:f>
              <c:strCache>
                <c:ptCount val="1"/>
                <c:pt idx="0">
                  <c:v>Tilt strategy</c:v>
                </c:pt>
              </c:strCache>
            </c:strRef>
          </c:tx>
          <c:spPr>
            <a:ln>
              <a:solidFill>
                <a:srgbClr val="003056"/>
              </a:solidFill>
            </a:ln>
          </c:spPr>
          <c:marker>
            <c:symbol val="none"/>
          </c:marker>
          <c:cat>
            <c:numRef>
              <c:f>'[ESG TILT MOM tiem series.xlsx]compare ts'!$A$2:$A$99</c:f>
              <c:numCache>
                <c:formatCode>mmm\-yy</c:formatCode>
                <c:ptCount val="98"/>
                <c:pt idx="0">
                  <c:v>39114</c:v>
                </c:pt>
                <c:pt idx="1">
                  <c:v>39142</c:v>
                </c:pt>
                <c:pt idx="2">
                  <c:v>39173</c:v>
                </c:pt>
                <c:pt idx="3">
                  <c:v>39203</c:v>
                </c:pt>
                <c:pt idx="4">
                  <c:v>39234</c:v>
                </c:pt>
                <c:pt idx="5">
                  <c:v>39264</c:v>
                </c:pt>
                <c:pt idx="6">
                  <c:v>39295</c:v>
                </c:pt>
                <c:pt idx="7">
                  <c:v>39326</c:v>
                </c:pt>
                <c:pt idx="8">
                  <c:v>39356</c:v>
                </c:pt>
                <c:pt idx="9">
                  <c:v>39387</c:v>
                </c:pt>
                <c:pt idx="10">
                  <c:v>39417</c:v>
                </c:pt>
                <c:pt idx="11">
                  <c:v>39448</c:v>
                </c:pt>
                <c:pt idx="12">
                  <c:v>39479</c:v>
                </c:pt>
                <c:pt idx="13">
                  <c:v>39508</c:v>
                </c:pt>
                <c:pt idx="14">
                  <c:v>39539</c:v>
                </c:pt>
                <c:pt idx="15">
                  <c:v>39569</c:v>
                </c:pt>
                <c:pt idx="16">
                  <c:v>39600</c:v>
                </c:pt>
                <c:pt idx="17">
                  <c:v>39630</c:v>
                </c:pt>
                <c:pt idx="18">
                  <c:v>39661</c:v>
                </c:pt>
                <c:pt idx="19">
                  <c:v>39692</c:v>
                </c:pt>
                <c:pt idx="20">
                  <c:v>39722</c:v>
                </c:pt>
                <c:pt idx="21">
                  <c:v>39753</c:v>
                </c:pt>
                <c:pt idx="22">
                  <c:v>39783</c:v>
                </c:pt>
                <c:pt idx="23">
                  <c:v>39814</c:v>
                </c:pt>
                <c:pt idx="24">
                  <c:v>39845</c:v>
                </c:pt>
                <c:pt idx="25">
                  <c:v>39873</c:v>
                </c:pt>
                <c:pt idx="26">
                  <c:v>39904</c:v>
                </c:pt>
                <c:pt idx="27">
                  <c:v>39934</c:v>
                </c:pt>
                <c:pt idx="28">
                  <c:v>39965</c:v>
                </c:pt>
                <c:pt idx="29">
                  <c:v>39995</c:v>
                </c:pt>
                <c:pt idx="30">
                  <c:v>40026</c:v>
                </c:pt>
                <c:pt idx="31">
                  <c:v>40057</c:v>
                </c:pt>
                <c:pt idx="32">
                  <c:v>40087</c:v>
                </c:pt>
                <c:pt idx="33">
                  <c:v>40118</c:v>
                </c:pt>
                <c:pt idx="34">
                  <c:v>40148</c:v>
                </c:pt>
                <c:pt idx="35">
                  <c:v>40179</c:v>
                </c:pt>
                <c:pt idx="36">
                  <c:v>40210</c:v>
                </c:pt>
                <c:pt idx="37">
                  <c:v>40238</c:v>
                </c:pt>
                <c:pt idx="38">
                  <c:v>40269</c:v>
                </c:pt>
                <c:pt idx="39">
                  <c:v>40299</c:v>
                </c:pt>
                <c:pt idx="40">
                  <c:v>40330</c:v>
                </c:pt>
                <c:pt idx="41">
                  <c:v>40360</c:v>
                </c:pt>
                <c:pt idx="42">
                  <c:v>40391</c:v>
                </c:pt>
                <c:pt idx="43">
                  <c:v>40422</c:v>
                </c:pt>
                <c:pt idx="44">
                  <c:v>40452</c:v>
                </c:pt>
                <c:pt idx="45">
                  <c:v>40483</c:v>
                </c:pt>
                <c:pt idx="46">
                  <c:v>40513</c:v>
                </c:pt>
                <c:pt idx="47">
                  <c:v>40544</c:v>
                </c:pt>
                <c:pt idx="48">
                  <c:v>40575</c:v>
                </c:pt>
                <c:pt idx="49">
                  <c:v>40603</c:v>
                </c:pt>
                <c:pt idx="50">
                  <c:v>40634</c:v>
                </c:pt>
                <c:pt idx="51">
                  <c:v>40664</c:v>
                </c:pt>
                <c:pt idx="52">
                  <c:v>40695</c:v>
                </c:pt>
                <c:pt idx="53">
                  <c:v>40725</c:v>
                </c:pt>
                <c:pt idx="54">
                  <c:v>40756</c:v>
                </c:pt>
                <c:pt idx="55">
                  <c:v>40787</c:v>
                </c:pt>
                <c:pt idx="56">
                  <c:v>40817</c:v>
                </c:pt>
                <c:pt idx="57">
                  <c:v>40848</c:v>
                </c:pt>
                <c:pt idx="58">
                  <c:v>40878</c:v>
                </c:pt>
                <c:pt idx="59">
                  <c:v>40909</c:v>
                </c:pt>
                <c:pt idx="60">
                  <c:v>40940</c:v>
                </c:pt>
                <c:pt idx="61">
                  <c:v>40969</c:v>
                </c:pt>
                <c:pt idx="62">
                  <c:v>41000</c:v>
                </c:pt>
                <c:pt idx="63">
                  <c:v>41030</c:v>
                </c:pt>
                <c:pt idx="64">
                  <c:v>41061</c:v>
                </c:pt>
                <c:pt idx="65">
                  <c:v>41091</c:v>
                </c:pt>
                <c:pt idx="66">
                  <c:v>41122</c:v>
                </c:pt>
                <c:pt idx="67">
                  <c:v>41153</c:v>
                </c:pt>
                <c:pt idx="68">
                  <c:v>41183</c:v>
                </c:pt>
                <c:pt idx="69">
                  <c:v>41214</c:v>
                </c:pt>
                <c:pt idx="70">
                  <c:v>41244</c:v>
                </c:pt>
                <c:pt idx="71">
                  <c:v>41275</c:v>
                </c:pt>
                <c:pt idx="72">
                  <c:v>41306</c:v>
                </c:pt>
                <c:pt idx="73">
                  <c:v>41334</c:v>
                </c:pt>
                <c:pt idx="74">
                  <c:v>41365</c:v>
                </c:pt>
                <c:pt idx="75">
                  <c:v>41395</c:v>
                </c:pt>
                <c:pt idx="76">
                  <c:v>41426</c:v>
                </c:pt>
                <c:pt idx="77">
                  <c:v>41456</c:v>
                </c:pt>
                <c:pt idx="78">
                  <c:v>41487</c:v>
                </c:pt>
                <c:pt idx="79">
                  <c:v>41518</c:v>
                </c:pt>
                <c:pt idx="80">
                  <c:v>41548</c:v>
                </c:pt>
                <c:pt idx="81">
                  <c:v>41579</c:v>
                </c:pt>
                <c:pt idx="82">
                  <c:v>41609</c:v>
                </c:pt>
                <c:pt idx="83">
                  <c:v>41640</c:v>
                </c:pt>
                <c:pt idx="84">
                  <c:v>41671</c:v>
                </c:pt>
                <c:pt idx="85">
                  <c:v>41699</c:v>
                </c:pt>
                <c:pt idx="86">
                  <c:v>41730</c:v>
                </c:pt>
                <c:pt idx="87">
                  <c:v>41760</c:v>
                </c:pt>
                <c:pt idx="88">
                  <c:v>41791</c:v>
                </c:pt>
                <c:pt idx="89">
                  <c:v>41821</c:v>
                </c:pt>
                <c:pt idx="90">
                  <c:v>41852</c:v>
                </c:pt>
                <c:pt idx="91">
                  <c:v>41883</c:v>
                </c:pt>
                <c:pt idx="92">
                  <c:v>41913</c:v>
                </c:pt>
                <c:pt idx="93">
                  <c:v>41944</c:v>
                </c:pt>
                <c:pt idx="94">
                  <c:v>41974</c:v>
                </c:pt>
                <c:pt idx="95">
                  <c:v>42005</c:v>
                </c:pt>
                <c:pt idx="96">
                  <c:v>42036</c:v>
                </c:pt>
                <c:pt idx="97">
                  <c:v>42064</c:v>
                </c:pt>
              </c:numCache>
            </c:numRef>
          </c:cat>
          <c:val>
            <c:numRef>
              <c:f>'[ESG TILT MOM tiem series.xlsx]compare ts'!$B$2:$B$99</c:f>
              <c:numCache>
                <c:formatCode>General</c:formatCode>
                <c:ptCount val="98"/>
                <c:pt idx="0">
                  <c:v>0.39909999999999995</c:v>
                </c:pt>
                <c:pt idx="1">
                  <c:v>1.4928000000000001</c:v>
                </c:pt>
                <c:pt idx="2">
                  <c:v>1.5029999999999999</c:v>
                </c:pt>
                <c:pt idx="3">
                  <c:v>2.2536</c:v>
                </c:pt>
                <c:pt idx="4">
                  <c:v>2.2555000000000001</c:v>
                </c:pt>
                <c:pt idx="5">
                  <c:v>2.7374999999999998</c:v>
                </c:pt>
                <c:pt idx="6">
                  <c:v>3.2084000000000001</c:v>
                </c:pt>
                <c:pt idx="7">
                  <c:v>3.6225000000000001</c:v>
                </c:pt>
                <c:pt idx="8">
                  <c:v>4.7871999999999995</c:v>
                </c:pt>
                <c:pt idx="9">
                  <c:v>3.5719000000000003</c:v>
                </c:pt>
                <c:pt idx="10">
                  <c:v>3.6241000000000003</c:v>
                </c:pt>
                <c:pt idx="11">
                  <c:v>3.6396999999999999</c:v>
                </c:pt>
                <c:pt idx="12">
                  <c:v>3.9605000000000001</c:v>
                </c:pt>
                <c:pt idx="13">
                  <c:v>4.6044</c:v>
                </c:pt>
                <c:pt idx="14">
                  <c:v>2.5688</c:v>
                </c:pt>
                <c:pt idx="15">
                  <c:v>1.7190000000000001</c:v>
                </c:pt>
                <c:pt idx="16">
                  <c:v>1.2638</c:v>
                </c:pt>
                <c:pt idx="17">
                  <c:v>2.2353000000000001</c:v>
                </c:pt>
                <c:pt idx="18">
                  <c:v>2.0445000000000002</c:v>
                </c:pt>
                <c:pt idx="19">
                  <c:v>1.5581</c:v>
                </c:pt>
                <c:pt idx="20">
                  <c:v>1.1093999999999999</c:v>
                </c:pt>
                <c:pt idx="21">
                  <c:v>0.98930000000000007</c:v>
                </c:pt>
                <c:pt idx="22">
                  <c:v>1.2271000000000001</c:v>
                </c:pt>
                <c:pt idx="23">
                  <c:v>1.3488</c:v>
                </c:pt>
                <c:pt idx="24">
                  <c:v>1.1997</c:v>
                </c:pt>
                <c:pt idx="25">
                  <c:v>1.6258000000000001</c:v>
                </c:pt>
                <c:pt idx="26">
                  <c:v>2.1031</c:v>
                </c:pt>
                <c:pt idx="27">
                  <c:v>2.3668999999999998</c:v>
                </c:pt>
                <c:pt idx="28">
                  <c:v>2.3314999999999997</c:v>
                </c:pt>
                <c:pt idx="29">
                  <c:v>2.7031000000000001</c:v>
                </c:pt>
                <c:pt idx="30">
                  <c:v>3.3797000000000001</c:v>
                </c:pt>
                <c:pt idx="31">
                  <c:v>3.9611000000000001</c:v>
                </c:pt>
                <c:pt idx="32">
                  <c:v>3.7555999999999998</c:v>
                </c:pt>
                <c:pt idx="33">
                  <c:v>3.8080999999999996</c:v>
                </c:pt>
                <c:pt idx="34">
                  <c:v>5.4527000000000001</c:v>
                </c:pt>
                <c:pt idx="35">
                  <c:v>4.5691000000000006</c:v>
                </c:pt>
                <c:pt idx="36">
                  <c:v>4.6520000000000001</c:v>
                </c:pt>
                <c:pt idx="37">
                  <c:v>5.415</c:v>
                </c:pt>
                <c:pt idx="38">
                  <c:v>4.9432999999999998</c:v>
                </c:pt>
                <c:pt idx="39">
                  <c:v>4.2736999999999998</c:v>
                </c:pt>
                <c:pt idx="40">
                  <c:v>4.5755999999999997</c:v>
                </c:pt>
                <c:pt idx="41">
                  <c:v>5.681</c:v>
                </c:pt>
                <c:pt idx="42">
                  <c:v>4.4823000000000004</c:v>
                </c:pt>
                <c:pt idx="43">
                  <c:v>5.0720000000000001</c:v>
                </c:pt>
                <c:pt idx="44">
                  <c:v>5.3282000000000007</c:v>
                </c:pt>
                <c:pt idx="45">
                  <c:v>4.8862000000000005</c:v>
                </c:pt>
                <c:pt idx="46">
                  <c:v>4.8218999999999994</c:v>
                </c:pt>
                <c:pt idx="47">
                  <c:v>3.9933000000000005</c:v>
                </c:pt>
                <c:pt idx="48">
                  <c:v>4.1444999999999999</c:v>
                </c:pt>
                <c:pt idx="49">
                  <c:v>4.8822000000000001</c:v>
                </c:pt>
                <c:pt idx="50">
                  <c:v>5.0426000000000002</c:v>
                </c:pt>
                <c:pt idx="51">
                  <c:v>5.8932000000000002</c:v>
                </c:pt>
                <c:pt idx="52">
                  <c:v>5.8361999999999998</c:v>
                </c:pt>
                <c:pt idx="53">
                  <c:v>4.8089000000000004</c:v>
                </c:pt>
                <c:pt idx="54">
                  <c:v>3.8753999999999995</c:v>
                </c:pt>
                <c:pt idx="55">
                  <c:v>3.3591000000000002</c:v>
                </c:pt>
                <c:pt idx="56">
                  <c:v>4.6650999999999998</c:v>
                </c:pt>
                <c:pt idx="57">
                  <c:v>3.5963000000000003</c:v>
                </c:pt>
                <c:pt idx="58">
                  <c:v>3.4468999999999999</c:v>
                </c:pt>
                <c:pt idx="59">
                  <c:v>4.7202000000000002</c:v>
                </c:pt>
                <c:pt idx="60">
                  <c:v>4.7169999999999996</c:v>
                </c:pt>
                <c:pt idx="61">
                  <c:v>5.9420000000000002</c:v>
                </c:pt>
                <c:pt idx="62">
                  <c:v>6.7257999999999996</c:v>
                </c:pt>
                <c:pt idx="63">
                  <c:v>7.3276999999999992</c:v>
                </c:pt>
                <c:pt idx="64">
                  <c:v>6.3080999999999996</c:v>
                </c:pt>
                <c:pt idx="65">
                  <c:v>4.7249999999999996</c:v>
                </c:pt>
                <c:pt idx="66">
                  <c:v>4.2564000000000002</c:v>
                </c:pt>
                <c:pt idx="67">
                  <c:v>3.3215000000000003</c:v>
                </c:pt>
                <c:pt idx="68">
                  <c:v>2.2892000000000001</c:v>
                </c:pt>
                <c:pt idx="69">
                  <c:v>3.0945</c:v>
                </c:pt>
                <c:pt idx="70">
                  <c:v>4.4392000000000005</c:v>
                </c:pt>
                <c:pt idx="71">
                  <c:v>5.1676000000000002</c:v>
                </c:pt>
                <c:pt idx="72">
                  <c:v>6.1223000000000001</c:v>
                </c:pt>
                <c:pt idx="73">
                  <c:v>7.4194999999999993</c:v>
                </c:pt>
                <c:pt idx="74">
                  <c:v>6.6210000000000004</c:v>
                </c:pt>
                <c:pt idx="75">
                  <c:v>8.0379000000000005</c:v>
                </c:pt>
                <c:pt idx="76">
                  <c:v>6.9170999999999996</c:v>
                </c:pt>
                <c:pt idx="77">
                  <c:v>6.8598999999999997</c:v>
                </c:pt>
                <c:pt idx="78">
                  <c:v>7.3186999999999998</c:v>
                </c:pt>
                <c:pt idx="79">
                  <c:v>8.9976000000000003</c:v>
                </c:pt>
                <c:pt idx="80">
                  <c:v>8.8398000000000003</c:v>
                </c:pt>
                <c:pt idx="81">
                  <c:v>9.9709000000000003</c:v>
                </c:pt>
                <c:pt idx="82">
                  <c:v>10.527200000000001</c:v>
                </c:pt>
                <c:pt idx="83">
                  <c:v>11.1012</c:v>
                </c:pt>
                <c:pt idx="84">
                  <c:v>12.681100000000001</c:v>
                </c:pt>
                <c:pt idx="85">
                  <c:v>12.2506</c:v>
                </c:pt>
                <c:pt idx="86">
                  <c:v>12.671199999999999</c:v>
                </c:pt>
                <c:pt idx="87">
                  <c:v>13.6509</c:v>
                </c:pt>
                <c:pt idx="88">
                  <c:v>13.4359</c:v>
                </c:pt>
                <c:pt idx="89">
                  <c:v>13.098399999999998</c:v>
                </c:pt>
                <c:pt idx="90">
                  <c:v>13.240499999999999</c:v>
                </c:pt>
                <c:pt idx="91">
                  <c:v>11.853</c:v>
                </c:pt>
                <c:pt idx="92">
                  <c:v>10.724599999999999</c:v>
                </c:pt>
                <c:pt idx="93">
                  <c:v>14.063300000000002</c:v>
                </c:pt>
                <c:pt idx="94">
                  <c:v>13.7522</c:v>
                </c:pt>
                <c:pt idx="95">
                  <c:v>12.3232</c:v>
                </c:pt>
                <c:pt idx="96">
                  <c:v>13.282500000000001</c:v>
                </c:pt>
                <c:pt idx="97">
                  <c:v>12.461500000000001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'[ESG TILT MOM tiem series.xlsx]compare ts'!$C$1</c:f>
              <c:strCache>
                <c:ptCount val="1"/>
                <c:pt idx="0">
                  <c:v>Momentum strategy</c:v>
                </c:pt>
              </c:strCache>
            </c:strRef>
          </c:tx>
          <c:spPr>
            <a:ln>
              <a:solidFill>
                <a:srgbClr val="54BCEB"/>
              </a:solidFill>
            </a:ln>
          </c:spPr>
          <c:marker>
            <c:symbol val="none"/>
          </c:marker>
          <c:cat>
            <c:numRef>
              <c:f>'[ESG TILT MOM tiem series.xlsx]compare ts'!$A$2:$A$99</c:f>
              <c:numCache>
                <c:formatCode>mmm\-yy</c:formatCode>
                <c:ptCount val="98"/>
                <c:pt idx="0">
                  <c:v>39114</c:v>
                </c:pt>
                <c:pt idx="1">
                  <c:v>39142</c:v>
                </c:pt>
                <c:pt idx="2">
                  <c:v>39173</c:v>
                </c:pt>
                <c:pt idx="3">
                  <c:v>39203</c:v>
                </c:pt>
                <c:pt idx="4">
                  <c:v>39234</c:v>
                </c:pt>
                <c:pt idx="5">
                  <c:v>39264</c:v>
                </c:pt>
                <c:pt idx="6">
                  <c:v>39295</c:v>
                </c:pt>
                <c:pt idx="7">
                  <c:v>39326</c:v>
                </c:pt>
                <c:pt idx="8">
                  <c:v>39356</c:v>
                </c:pt>
                <c:pt idx="9">
                  <c:v>39387</c:v>
                </c:pt>
                <c:pt idx="10">
                  <c:v>39417</c:v>
                </c:pt>
                <c:pt idx="11">
                  <c:v>39448</c:v>
                </c:pt>
                <c:pt idx="12">
                  <c:v>39479</c:v>
                </c:pt>
                <c:pt idx="13">
                  <c:v>39508</c:v>
                </c:pt>
                <c:pt idx="14">
                  <c:v>39539</c:v>
                </c:pt>
                <c:pt idx="15">
                  <c:v>39569</c:v>
                </c:pt>
                <c:pt idx="16">
                  <c:v>39600</c:v>
                </c:pt>
                <c:pt idx="17">
                  <c:v>39630</c:v>
                </c:pt>
                <c:pt idx="18">
                  <c:v>39661</c:v>
                </c:pt>
                <c:pt idx="19">
                  <c:v>39692</c:v>
                </c:pt>
                <c:pt idx="20">
                  <c:v>39722</c:v>
                </c:pt>
                <c:pt idx="21">
                  <c:v>39753</c:v>
                </c:pt>
                <c:pt idx="22">
                  <c:v>39783</c:v>
                </c:pt>
                <c:pt idx="23">
                  <c:v>39814</c:v>
                </c:pt>
                <c:pt idx="24">
                  <c:v>39845</c:v>
                </c:pt>
                <c:pt idx="25">
                  <c:v>39873</c:v>
                </c:pt>
                <c:pt idx="26">
                  <c:v>39904</c:v>
                </c:pt>
                <c:pt idx="27">
                  <c:v>39934</c:v>
                </c:pt>
                <c:pt idx="28">
                  <c:v>39965</c:v>
                </c:pt>
                <c:pt idx="29">
                  <c:v>39995</c:v>
                </c:pt>
                <c:pt idx="30">
                  <c:v>40026</c:v>
                </c:pt>
                <c:pt idx="31">
                  <c:v>40057</c:v>
                </c:pt>
                <c:pt idx="32">
                  <c:v>40087</c:v>
                </c:pt>
                <c:pt idx="33">
                  <c:v>40118</c:v>
                </c:pt>
                <c:pt idx="34">
                  <c:v>40148</c:v>
                </c:pt>
                <c:pt idx="35">
                  <c:v>40179</c:v>
                </c:pt>
                <c:pt idx="36">
                  <c:v>40210</c:v>
                </c:pt>
                <c:pt idx="37">
                  <c:v>40238</c:v>
                </c:pt>
                <c:pt idx="38">
                  <c:v>40269</c:v>
                </c:pt>
                <c:pt idx="39">
                  <c:v>40299</c:v>
                </c:pt>
                <c:pt idx="40">
                  <c:v>40330</c:v>
                </c:pt>
                <c:pt idx="41">
                  <c:v>40360</c:v>
                </c:pt>
                <c:pt idx="42">
                  <c:v>40391</c:v>
                </c:pt>
                <c:pt idx="43">
                  <c:v>40422</c:v>
                </c:pt>
                <c:pt idx="44">
                  <c:v>40452</c:v>
                </c:pt>
                <c:pt idx="45">
                  <c:v>40483</c:v>
                </c:pt>
                <c:pt idx="46">
                  <c:v>40513</c:v>
                </c:pt>
                <c:pt idx="47">
                  <c:v>40544</c:v>
                </c:pt>
                <c:pt idx="48">
                  <c:v>40575</c:v>
                </c:pt>
                <c:pt idx="49">
                  <c:v>40603</c:v>
                </c:pt>
                <c:pt idx="50">
                  <c:v>40634</c:v>
                </c:pt>
                <c:pt idx="51">
                  <c:v>40664</c:v>
                </c:pt>
                <c:pt idx="52">
                  <c:v>40695</c:v>
                </c:pt>
                <c:pt idx="53">
                  <c:v>40725</c:v>
                </c:pt>
                <c:pt idx="54">
                  <c:v>40756</c:v>
                </c:pt>
                <c:pt idx="55">
                  <c:v>40787</c:v>
                </c:pt>
                <c:pt idx="56">
                  <c:v>40817</c:v>
                </c:pt>
                <c:pt idx="57">
                  <c:v>40848</c:v>
                </c:pt>
                <c:pt idx="58">
                  <c:v>40878</c:v>
                </c:pt>
                <c:pt idx="59">
                  <c:v>40909</c:v>
                </c:pt>
                <c:pt idx="60">
                  <c:v>40940</c:v>
                </c:pt>
                <c:pt idx="61">
                  <c:v>40969</c:v>
                </c:pt>
                <c:pt idx="62">
                  <c:v>41000</c:v>
                </c:pt>
                <c:pt idx="63">
                  <c:v>41030</c:v>
                </c:pt>
                <c:pt idx="64">
                  <c:v>41061</c:v>
                </c:pt>
                <c:pt idx="65">
                  <c:v>41091</c:v>
                </c:pt>
                <c:pt idx="66">
                  <c:v>41122</c:v>
                </c:pt>
                <c:pt idx="67">
                  <c:v>41153</c:v>
                </c:pt>
                <c:pt idx="68">
                  <c:v>41183</c:v>
                </c:pt>
                <c:pt idx="69">
                  <c:v>41214</c:v>
                </c:pt>
                <c:pt idx="70">
                  <c:v>41244</c:v>
                </c:pt>
                <c:pt idx="71">
                  <c:v>41275</c:v>
                </c:pt>
                <c:pt idx="72">
                  <c:v>41306</c:v>
                </c:pt>
                <c:pt idx="73">
                  <c:v>41334</c:v>
                </c:pt>
                <c:pt idx="74">
                  <c:v>41365</c:v>
                </c:pt>
                <c:pt idx="75">
                  <c:v>41395</c:v>
                </c:pt>
                <c:pt idx="76">
                  <c:v>41426</c:v>
                </c:pt>
                <c:pt idx="77">
                  <c:v>41456</c:v>
                </c:pt>
                <c:pt idx="78">
                  <c:v>41487</c:v>
                </c:pt>
                <c:pt idx="79">
                  <c:v>41518</c:v>
                </c:pt>
                <c:pt idx="80">
                  <c:v>41548</c:v>
                </c:pt>
                <c:pt idx="81">
                  <c:v>41579</c:v>
                </c:pt>
                <c:pt idx="82">
                  <c:v>41609</c:v>
                </c:pt>
                <c:pt idx="83">
                  <c:v>41640</c:v>
                </c:pt>
                <c:pt idx="84">
                  <c:v>41671</c:v>
                </c:pt>
                <c:pt idx="85">
                  <c:v>41699</c:v>
                </c:pt>
                <c:pt idx="86">
                  <c:v>41730</c:v>
                </c:pt>
                <c:pt idx="87">
                  <c:v>41760</c:v>
                </c:pt>
                <c:pt idx="88">
                  <c:v>41791</c:v>
                </c:pt>
                <c:pt idx="89">
                  <c:v>41821</c:v>
                </c:pt>
                <c:pt idx="90">
                  <c:v>41852</c:v>
                </c:pt>
                <c:pt idx="91">
                  <c:v>41883</c:v>
                </c:pt>
                <c:pt idx="92">
                  <c:v>41913</c:v>
                </c:pt>
                <c:pt idx="93">
                  <c:v>41944</c:v>
                </c:pt>
                <c:pt idx="94">
                  <c:v>41974</c:v>
                </c:pt>
                <c:pt idx="95">
                  <c:v>42005</c:v>
                </c:pt>
                <c:pt idx="96">
                  <c:v>42036</c:v>
                </c:pt>
                <c:pt idx="97">
                  <c:v>42064</c:v>
                </c:pt>
              </c:numCache>
            </c:numRef>
          </c:cat>
          <c:val>
            <c:numRef>
              <c:f>'[ESG TILT MOM tiem series.xlsx]compare ts'!$C$2:$C$99</c:f>
              <c:numCache>
                <c:formatCode>General</c:formatCode>
                <c:ptCount val="98"/>
                <c:pt idx="12">
                  <c:v>-0.55630000000000002</c:v>
                </c:pt>
                <c:pt idx="13">
                  <c:v>-1.0338999999999998</c:v>
                </c:pt>
                <c:pt idx="14">
                  <c:v>-0.76339999999999997</c:v>
                </c:pt>
                <c:pt idx="15">
                  <c:v>-1.4628999999999999</c:v>
                </c:pt>
                <c:pt idx="16">
                  <c:v>-2.2923999999999998</c:v>
                </c:pt>
                <c:pt idx="17">
                  <c:v>-3.2877000000000005</c:v>
                </c:pt>
                <c:pt idx="18">
                  <c:v>-3.4314999999999998</c:v>
                </c:pt>
                <c:pt idx="19">
                  <c:v>-3.0252999999999997</c:v>
                </c:pt>
                <c:pt idx="20">
                  <c:v>-1.9358</c:v>
                </c:pt>
                <c:pt idx="21">
                  <c:v>-0.99740000000000006</c:v>
                </c:pt>
                <c:pt idx="22">
                  <c:v>-1.1376000000000002</c:v>
                </c:pt>
                <c:pt idx="23">
                  <c:v>-0.70619999999999994</c:v>
                </c:pt>
                <c:pt idx="24">
                  <c:v>-0.28549999999999998</c:v>
                </c:pt>
                <c:pt idx="25">
                  <c:v>0.32200000000000001</c:v>
                </c:pt>
                <c:pt idx="26">
                  <c:v>0.2505</c:v>
                </c:pt>
                <c:pt idx="27">
                  <c:v>-0.32750000000000001</c:v>
                </c:pt>
                <c:pt idx="28">
                  <c:v>0.17380000000000001</c:v>
                </c:pt>
                <c:pt idx="29">
                  <c:v>0.73580000000000001</c:v>
                </c:pt>
                <c:pt idx="30">
                  <c:v>1.0379</c:v>
                </c:pt>
                <c:pt idx="31">
                  <c:v>0.91210000000000002</c:v>
                </c:pt>
                <c:pt idx="32">
                  <c:v>0.49249999999999999</c:v>
                </c:pt>
                <c:pt idx="33">
                  <c:v>-0.1149</c:v>
                </c:pt>
                <c:pt idx="34">
                  <c:v>0.88649999999999995</c:v>
                </c:pt>
                <c:pt idx="35">
                  <c:v>1.6083000000000001</c:v>
                </c:pt>
                <c:pt idx="36">
                  <c:v>1.1552</c:v>
                </c:pt>
                <c:pt idx="37">
                  <c:v>0.67130000000000001</c:v>
                </c:pt>
                <c:pt idx="38">
                  <c:v>1.1728000000000001</c:v>
                </c:pt>
                <c:pt idx="39">
                  <c:v>2.4828000000000001</c:v>
                </c:pt>
                <c:pt idx="40">
                  <c:v>2.7265999999999999</c:v>
                </c:pt>
                <c:pt idx="41">
                  <c:v>3.1421999999999999</c:v>
                </c:pt>
                <c:pt idx="42">
                  <c:v>2.0196999999999998</c:v>
                </c:pt>
                <c:pt idx="43">
                  <c:v>3.2566999999999999</c:v>
                </c:pt>
                <c:pt idx="44">
                  <c:v>3.3674000000000004</c:v>
                </c:pt>
                <c:pt idx="45">
                  <c:v>2.0808</c:v>
                </c:pt>
                <c:pt idx="46">
                  <c:v>2.1940999999999997</c:v>
                </c:pt>
                <c:pt idx="47">
                  <c:v>3.4202000000000004</c:v>
                </c:pt>
                <c:pt idx="48">
                  <c:v>4.2804000000000002</c:v>
                </c:pt>
                <c:pt idx="49">
                  <c:v>4.5007000000000001</c:v>
                </c:pt>
                <c:pt idx="50">
                  <c:v>4.1200999999999999</c:v>
                </c:pt>
                <c:pt idx="51">
                  <c:v>4.6892999999999994</c:v>
                </c:pt>
                <c:pt idx="52">
                  <c:v>3.7492999999999999</c:v>
                </c:pt>
                <c:pt idx="53">
                  <c:v>2.9514999999999998</c:v>
                </c:pt>
                <c:pt idx="54">
                  <c:v>4.2440999999999995</c:v>
                </c:pt>
                <c:pt idx="55">
                  <c:v>3.5999000000000003</c:v>
                </c:pt>
                <c:pt idx="56">
                  <c:v>3.5700999999999996</c:v>
                </c:pt>
                <c:pt idx="57">
                  <c:v>3.1063000000000001</c:v>
                </c:pt>
                <c:pt idx="58">
                  <c:v>2.6063000000000001</c:v>
                </c:pt>
                <c:pt idx="59">
                  <c:v>3.3082000000000003</c:v>
                </c:pt>
                <c:pt idx="60">
                  <c:v>4.4772999999999996</c:v>
                </c:pt>
                <c:pt idx="61">
                  <c:v>4.9237000000000002</c:v>
                </c:pt>
                <c:pt idx="62">
                  <c:v>6.0748000000000006</c:v>
                </c:pt>
                <c:pt idx="63">
                  <c:v>6.5074999999999994</c:v>
                </c:pt>
                <c:pt idx="64">
                  <c:v>5.9274000000000004</c:v>
                </c:pt>
                <c:pt idx="65">
                  <c:v>6.7905999999999995</c:v>
                </c:pt>
                <c:pt idx="66">
                  <c:v>6.7239999999999993</c:v>
                </c:pt>
                <c:pt idx="67">
                  <c:v>5.7550999999999997</c:v>
                </c:pt>
                <c:pt idx="68">
                  <c:v>5.8735999999999997</c:v>
                </c:pt>
                <c:pt idx="69">
                  <c:v>6.1955</c:v>
                </c:pt>
                <c:pt idx="70">
                  <c:v>7.5412000000000008</c:v>
                </c:pt>
                <c:pt idx="71">
                  <c:v>8.3919999999999995</c:v>
                </c:pt>
                <c:pt idx="72">
                  <c:v>9.4620999999999995</c:v>
                </c:pt>
                <c:pt idx="73">
                  <c:v>11.1136</c:v>
                </c:pt>
                <c:pt idx="74">
                  <c:v>10.332100000000001</c:v>
                </c:pt>
                <c:pt idx="75">
                  <c:v>10.6389</c:v>
                </c:pt>
                <c:pt idx="76">
                  <c:v>8.2409999999999997</c:v>
                </c:pt>
                <c:pt idx="77">
                  <c:v>9.8615999999999993</c:v>
                </c:pt>
                <c:pt idx="78">
                  <c:v>10.270200000000001</c:v>
                </c:pt>
                <c:pt idx="79">
                  <c:v>12.3925</c:v>
                </c:pt>
                <c:pt idx="80">
                  <c:v>12.2035</c:v>
                </c:pt>
                <c:pt idx="81">
                  <c:v>12.0375</c:v>
                </c:pt>
                <c:pt idx="82">
                  <c:v>12.632499999999999</c:v>
                </c:pt>
                <c:pt idx="83">
                  <c:v>12.507399999999999</c:v>
                </c:pt>
                <c:pt idx="84">
                  <c:v>13.6823</c:v>
                </c:pt>
                <c:pt idx="85">
                  <c:v>14.954799999999999</c:v>
                </c:pt>
                <c:pt idx="86">
                  <c:v>16.033300000000001</c:v>
                </c:pt>
                <c:pt idx="87">
                  <c:v>16.985500000000002</c:v>
                </c:pt>
                <c:pt idx="88">
                  <c:v>18.421199999999999</c:v>
                </c:pt>
                <c:pt idx="89">
                  <c:v>18.2822</c:v>
                </c:pt>
                <c:pt idx="90">
                  <c:v>18.2621</c:v>
                </c:pt>
                <c:pt idx="91">
                  <c:v>17.3827</c:v>
                </c:pt>
                <c:pt idx="92">
                  <c:v>18.7041</c:v>
                </c:pt>
                <c:pt idx="93">
                  <c:v>20.592399999999998</c:v>
                </c:pt>
                <c:pt idx="94">
                  <c:v>20.264900000000001</c:v>
                </c:pt>
                <c:pt idx="95">
                  <c:v>21.961200000000002</c:v>
                </c:pt>
                <c:pt idx="96">
                  <c:v>23.989000000000001</c:v>
                </c:pt>
                <c:pt idx="97">
                  <c:v>23.502100000000002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6472576"/>
        <c:axId val="556499328"/>
      </c:lineChart>
      <c:dateAx>
        <c:axId val="556472576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spPr>
          <a:ln>
            <a:solidFill>
              <a:srgbClr val="003056"/>
            </a:solidFill>
          </a:ln>
        </c:spPr>
        <c:txPr>
          <a:bodyPr/>
          <a:lstStyle/>
          <a:p>
            <a:pPr>
              <a:defRPr>
                <a:solidFill>
                  <a:srgbClr val="003056"/>
                </a:solidFill>
              </a:defRPr>
            </a:pPr>
            <a:endParaRPr lang="en-US"/>
          </a:p>
        </c:txPr>
        <c:crossAx val="556499328"/>
        <c:crosses val="autoZero"/>
        <c:auto val="0"/>
        <c:lblOffset val="100"/>
        <c:baseTimeUnit val="months"/>
        <c:majorUnit val="24"/>
      </c:dateAx>
      <c:valAx>
        <c:axId val="55649932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>
                    <a:solidFill>
                      <a:srgbClr val="003056"/>
                    </a:solidFill>
                  </a:defRPr>
                </a:pPr>
                <a:r>
                  <a:rPr lang="en-US">
                    <a:solidFill>
                      <a:srgbClr val="003056"/>
                    </a:solidFill>
                  </a:rPr>
                  <a:t>Active performance (%)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rgbClr val="003056"/>
            </a:solidFill>
          </a:ln>
        </c:spPr>
        <c:txPr>
          <a:bodyPr/>
          <a:lstStyle/>
          <a:p>
            <a:pPr>
              <a:defRPr>
                <a:solidFill>
                  <a:srgbClr val="003056"/>
                </a:solidFill>
              </a:defRPr>
            </a:pPr>
            <a:endParaRPr lang="en-US"/>
          </a:p>
        </c:txPr>
        <c:crossAx val="55647257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solidFill>
                <a:srgbClr val="003056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E5AD68-0CB2-4687-8A33-FA1A06DACB12}" type="doc">
      <dgm:prSet loTypeId="urn:microsoft.com/office/officeart/2005/8/layout/hierarchy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8707D3A1-D857-42B5-8018-9E372FFBFAB3}">
      <dgm:prSet phldrT="[Text]" custT="1"/>
      <dgm:spPr>
        <a:xfrm>
          <a:off x="1928" y="0"/>
          <a:ext cx="1881303" cy="895350"/>
        </a:xfrm>
        <a:solidFill>
          <a:srgbClr val="3F94FB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400" b="1" dirty="0" smtClean="0">
              <a:solidFill>
                <a:srgbClr val="FFFFFF"/>
              </a:solidFill>
              <a:latin typeface="Arial"/>
              <a:ea typeface="MS PGothic"/>
              <a:cs typeface="+mn-cs"/>
            </a:rPr>
            <a:t>Biodiversity</a:t>
          </a:r>
          <a:endParaRPr lang="en-GB" sz="1400" b="1" dirty="0">
            <a:solidFill>
              <a:srgbClr val="FFFFFF"/>
            </a:solidFill>
            <a:latin typeface="Arial"/>
            <a:ea typeface="MS PGothic"/>
            <a:cs typeface="+mn-cs"/>
          </a:endParaRPr>
        </a:p>
      </dgm:t>
    </dgm:pt>
    <dgm:pt modelId="{2AF54BEF-E58D-40EE-868B-8F4F8C89FD0B}" type="parTrans" cxnId="{E1B0460C-8768-48A0-ADF8-C30A2BEE71C6}">
      <dgm:prSet/>
      <dgm:spPr/>
      <dgm:t>
        <a:bodyPr/>
        <a:lstStyle/>
        <a:p>
          <a:endParaRPr lang="en-GB" sz="1400" b="1"/>
        </a:p>
      </dgm:t>
    </dgm:pt>
    <dgm:pt modelId="{5D206FA2-B242-4ADB-B656-C7E9A164B886}" type="sibTrans" cxnId="{E1B0460C-8768-48A0-ADF8-C30A2BEE71C6}">
      <dgm:prSet custT="1"/>
      <dgm:spPr/>
      <dgm:t>
        <a:bodyPr/>
        <a:lstStyle/>
        <a:p>
          <a:endParaRPr lang="en-GB" sz="1400" b="1"/>
        </a:p>
      </dgm:t>
    </dgm:pt>
    <dgm:pt modelId="{71CAA05C-6193-4099-BCCF-EF36A5E89953}">
      <dgm:prSet phldrT="[Text]" custT="1"/>
      <dgm:spPr>
        <a:xfrm>
          <a:off x="2199291" y="0"/>
          <a:ext cx="1881303" cy="895350"/>
        </a:xfrm>
        <a:solidFill>
          <a:srgbClr val="02387B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400" b="1" dirty="0" smtClean="0">
              <a:solidFill>
                <a:srgbClr val="FFFFFF"/>
              </a:solidFill>
              <a:latin typeface="Arial"/>
              <a:ea typeface="MS PGothic"/>
              <a:cs typeface="+mn-cs"/>
            </a:rPr>
            <a:t>Human rights</a:t>
          </a:r>
          <a:endParaRPr lang="en-GB" sz="1400" b="1" dirty="0">
            <a:solidFill>
              <a:srgbClr val="FFFFFF"/>
            </a:solidFill>
            <a:latin typeface="Arial"/>
            <a:ea typeface="MS PGothic"/>
            <a:cs typeface="+mn-cs"/>
          </a:endParaRPr>
        </a:p>
      </dgm:t>
    </dgm:pt>
    <dgm:pt modelId="{5A506EFE-F8D1-4CA9-B1D0-E237052221D4}" type="parTrans" cxnId="{F8F0D0DF-E067-45E9-83FC-D5092C5BA814}">
      <dgm:prSet/>
      <dgm:spPr/>
      <dgm:t>
        <a:bodyPr/>
        <a:lstStyle/>
        <a:p>
          <a:endParaRPr lang="en-GB" sz="1400" b="1"/>
        </a:p>
      </dgm:t>
    </dgm:pt>
    <dgm:pt modelId="{C4224406-24DE-4CC6-B24F-5FEDDAD75634}" type="sibTrans" cxnId="{F8F0D0DF-E067-45E9-83FC-D5092C5BA814}">
      <dgm:prSet custT="1"/>
      <dgm:spPr/>
      <dgm:t>
        <a:bodyPr/>
        <a:lstStyle/>
        <a:p>
          <a:endParaRPr lang="en-GB" sz="1400" b="1" dirty="0"/>
        </a:p>
      </dgm:t>
    </dgm:pt>
    <dgm:pt modelId="{C869CC9B-8767-46D2-A6B3-DC1F6935CCD9}">
      <dgm:prSet phldrT="[Text]" custT="1"/>
      <dgm:spPr>
        <a:xfrm>
          <a:off x="4396653" y="0"/>
          <a:ext cx="1881303" cy="895350"/>
        </a:xfrm>
        <a:solidFill>
          <a:srgbClr val="6E6E6E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400" b="1" dirty="0" smtClean="0">
              <a:solidFill>
                <a:srgbClr val="FFFFFF"/>
              </a:solidFill>
              <a:latin typeface="Arial"/>
              <a:ea typeface="MS PGothic"/>
              <a:cs typeface="+mn-cs"/>
            </a:rPr>
            <a:t>Remuneration</a:t>
          </a:r>
        </a:p>
      </dgm:t>
    </dgm:pt>
    <dgm:pt modelId="{FD0AD0B1-D127-46F3-B4C2-8FF83CF5B6F5}" type="parTrans" cxnId="{C756DFA8-9033-4422-BE88-090D46A1D9D0}">
      <dgm:prSet/>
      <dgm:spPr/>
      <dgm:t>
        <a:bodyPr/>
        <a:lstStyle/>
        <a:p>
          <a:endParaRPr lang="en-GB" sz="1400" b="1"/>
        </a:p>
      </dgm:t>
    </dgm:pt>
    <dgm:pt modelId="{4BFCB5B7-DDE6-4B7F-8223-D4F61E179BEA}" type="sibTrans" cxnId="{C756DFA8-9033-4422-BE88-090D46A1D9D0}">
      <dgm:prSet custT="1"/>
      <dgm:spPr/>
      <dgm:t>
        <a:bodyPr/>
        <a:lstStyle/>
        <a:p>
          <a:endParaRPr lang="en-GB" sz="1400" b="1"/>
        </a:p>
      </dgm:t>
    </dgm:pt>
    <dgm:pt modelId="{050B9401-C2D8-4948-8F1B-16DDCC5DD30A}" type="pres">
      <dgm:prSet presAssocID="{D3E5AD68-0CB2-4687-8A33-FA1A06DACB1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6077851F-E29B-4C99-A0AC-BE9789EEC3AD}" type="pres">
      <dgm:prSet presAssocID="{8707D3A1-D857-42B5-8018-9E372FFBFAB3}" presName="vertOne" presStyleCnt="0"/>
      <dgm:spPr/>
    </dgm:pt>
    <dgm:pt modelId="{0F33DE0F-C053-4D65-863F-9D309864E445}" type="pres">
      <dgm:prSet presAssocID="{8707D3A1-D857-42B5-8018-9E372FFBFAB3}" presName="txOne" presStyleLbl="node0" presStyleIdx="0" presStyleCnt="3" custLinFactNeighborX="-247" custLinFactNeighborY="3705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  <dgm:pt modelId="{86CC3EFC-6060-4D48-8B63-3875DB6514E7}" type="pres">
      <dgm:prSet presAssocID="{8707D3A1-D857-42B5-8018-9E372FFBFAB3}" presName="horzOne" presStyleCnt="0"/>
      <dgm:spPr/>
    </dgm:pt>
    <dgm:pt modelId="{975DC63D-F3B7-485D-B146-7EB35F2A1E4A}" type="pres">
      <dgm:prSet presAssocID="{5D206FA2-B242-4ADB-B656-C7E9A164B886}" presName="sibSpaceOne" presStyleCnt="0"/>
      <dgm:spPr/>
    </dgm:pt>
    <dgm:pt modelId="{2273557A-0558-4885-9205-75A972D33675}" type="pres">
      <dgm:prSet presAssocID="{71CAA05C-6193-4099-BCCF-EF36A5E89953}" presName="vertOne" presStyleCnt="0"/>
      <dgm:spPr/>
    </dgm:pt>
    <dgm:pt modelId="{369FB48D-2AAB-45BD-B0C2-3E1A6C5C4BBC}" type="pres">
      <dgm:prSet presAssocID="{71CAA05C-6193-4099-BCCF-EF36A5E89953}" presName="txOne" presStyleLbl="node0" presStyleIdx="1" presStyleCnt="3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  <dgm:pt modelId="{ED0E4DA6-7E74-4AAB-8DC8-E85E623C0EC1}" type="pres">
      <dgm:prSet presAssocID="{71CAA05C-6193-4099-BCCF-EF36A5E89953}" presName="horzOne" presStyleCnt="0"/>
      <dgm:spPr/>
    </dgm:pt>
    <dgm:pt modelId="{E7171712-BBD3-4C0E-9459-A07E2BBC7E74}" type="pres">
      <dgm:prSet presAssocID="{C4224406-24DE-4CC6-B24F-5FEDDAD75634}" presName="sibSpaceOne" presStyleCnt="0"/>
      <dgm:spPr/>
    </dgm:pt>
    <dgm:pt modelId="{A498ECC8-C6E7-4053-96A4-8F31310DA414}" type="pres">
      <dgm:prSet presAssocID="{C869CC9B-8767-46D2-A6B3-DC1F6935CCD9}" presName="vertOne" presStyleCnt="0"/>
      <dgm:spPr/>
    </dgm:pt>
    <dgm:pt modelId="{955B1825-578E-4147-8DF2-4D0B7030B722}" type="pres">
      <dgm:prSet presAssocID="{C869CC9B-8767-46D2-A6B3-DC1F6935CCD9}" presName="txOne" presStyleLbl="node0" presStyleIdx="2" presStyleCnt="3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  <dgm:pt modelId="{569E9349-1D84-41F5-947D-07A48148F954}" type="pres">
      <dgm:prSet presAssocID="{C869CC9B-8767-46D2-A6B3-DC1F6935CCD9}" presName="horzOne" presStyleCnt="0"/>
      <dgm:spPr/>
    </dgm:pt>
  </dgm:ptLst>
  <dgm:cxnLst>
    <dgm:cxn modelId="{55BD1420-CD72-4BF7-9C63-0C107234BCE5}" type="presOf" srcId="{C869CC9B-8767-46D2-A6B3-DC1F6935CCD9}" destId="{955B1825-578E-4147-8DF2-4D0B7030B722}" srcOrd="0" destOrd="0" presId="urn:microsoft.com/office/officeart/2005/8/layout/hierarchy4"/>
    <dgm:cxn modelId="{E1B0460C-8768-48A0-ADF8-C30A2BEE71C6}" srcId="{D3E5AD68-0CB2-4687-8A33-FA1A06DACB12}" destId="{8707D3A1-D857-42B5-8018-9E372FFBFAB3}" srcOrd="0" destOrd="0" parTransId="{2AF54BEF-E58D-40EE-868B-8F4F8C89FD0B}" sibTransId="{5D206FA2-B242-4ADB-B656-C7E9A164B886}"/>
    <dgm:cxn modelId="{4357CA74-5DFE-4506-9E06-56355DD5F812}" type="presOf" srcId="{D3E5AD68-0CB2-4687-8A33-FA1A06DACB12}" destId="{050B9401-C2D8-4948-8F1B-16DDCC5DD30A}" srcOrd="0" destOrd="0" presId="urn:microsoft.com/office/officeart/2005/8/layout/hierarchy4"/>
    <dgm:cxn modelId="{A2D6C6D5-ABE5-45DC-9A5B-79D3A9A51492}" type="presOf" srcId="{8707D3A1-D857-42B5-8018-9E372FFBFAB3}" destId="{0F33DE0F-C053-4D65-863F-9D309864E445}" srcOrd="0" destOrd="0" presId="urn:microsoft.com/office/officeart/2005/8/layout/hierarchy4"/>
    <dgm:cxn modelId="{B530D182-FE4C-4459-9E3C-39BAE8EE09A3}" type="presOf" srcId="{71CAA05C-6193-4099-BCCF-EF36A5E89953}" destId="{369FB48D-2AAB-45BD-B0C2-3E1A6C5C4BBC}" srcOrd="0" destOrd="0" presId="urn:microsoft.com/office/officeart/2005/8/layout/hierarchy4"/>
    <dgm:cxn modelId="{C756DFA8-9033-4422-BE88-090D46A1D9D0}" srcId="{D3E5AD68-0CB2-4687-8A33-FA1A06DACB12}" destId="{C869CC9B-8767-46D2-A6B3-DC1F6935CCD9}" srcOrd="2" destOrd="0" parTransId="{FD0AD0B1-D127-46F3-B4C2-8FF83CF5B6F5}" sibTransId="{4BFCB5B7-DDE6-4B7F-8223-D4F61E179BEA}"/>
    <dgm:cxn modelId="{F8F0D0DF-E067-45E9-83FC-D5092C5BA814}" srcId="{D3E5AD68-0CB2-4687-8A33-FA1A06DACB12}" destId="{71CAA05C-6193-4099-BCCF-EF36A5E89953}" srcOrd="1" destOrd="0" parTransId="{5A506EFE-F8D1-4CA9-B1D0-E237052221D4}" sibTransId="{C4224406-24DE-4CC6-B24F-5FEDDAD75634}"/>
    <dgm:cxn modelId="{ABF72F38-4586-44DC-B153-5162C2FE37E9}" type="presParOf" srcId="{050B9401-C2D8-4948-8F1B-16DDCC5DD30A}" destId="{6077851F-E29B-4C99-A0AC-BE9789EEC3AD}" srcOrd="0" destOrd="0" presId="urn:microsoft.com/office/officeart/2005/8/layout/hierarchy4"/>
    <dgm:cxn modelId="{3B21AF15-60E4-4ABA-9B5C-498151E53CE8}" type="presParOf" srcId="{6077851F-E29B-4C99-A0AC-BE9789EEC3AD}" destId="{0F33DE0F-C053-4D65-863F-9D309864E445}" srcOrd="0" destOrd="0" presId="urn:microsoft.com/office/officeart/2005/8/layout/hierarchy4"/>
    <dgm:cxn modelId="{1EF2C0B1-B52C-45DD-B93A-154FC8A7A0B2}" type="presParOf" srcId="{6077851F-E29B-4C99-A0AC-BE9789EEC3AD}" destId="{86CC3EFC-6060-4D48-8B63-3875DB6514E7}" srcOrd="1" destOrd="0" presId="urn:microsoft.com/office/officeart/2005/8/layout/hierarchy4"/>
    <dgm:cxn modelId="{394077DC-9796-43C2-BFA6-FB3CE62BD361}" type="presParOf" srcId="{050B9401-C2D8-4948-8F1B-16DDCC5DD30A}" destId="{975DC63D-F3B7-485D-B146-7EB35F2A1E4A}" srcOrd="1" destOrd="0" presId="urn:microsoft.com/office/officeart/2005/8/layout/hierarchy4"/>
    <dgm:cxn modelId="{268429E4-4EFF-42FA-B00A-6999A29158A9}" type="presParOf" srcId="{050B9401-C2D8-4948-8F1B-16DDCC5DD30A}" destId="{2273557A-0558-4885-9205-75A972D33675}" srcOrd="2" destOrd="0" presId="urn:microsoft.com/office/officeart/2005/8/layout/hierarchy4"/>
    <dgm:cxn modelId="{899BAD01-26EA-4257-85D8-B9D5BE87FDEC}" type="presParOf" srcId="{2273557A-0558-4885-9205-75A972D33675}" destId="{369FB48D-2AAB-45BD-B0C2-3E1A6C5C4BBC}" srcOrd="0" destOrd="0" presId="urn:microsoft.com/office/officeart/2005/8/layout/hierarchy4"/>
    <dgm:cxn modelId="{559F9118-10FF-47B2-8EE7-E8EFFE819701}" type="presParOf" srcId="{2273557A-0558-4885-9205-75A972D33675}" destId="{ED0E4DA6-7E74-4AAB-8DC8-E85E623C0EC1}" srcOrd="1" destOrd="0" presId="urn:microsoft.com/office/officeart/2005/8/layout/hierarchy4"/>
    <dgm:cxn modelId="{5FBBBE9C-B574-4A98-955E-D8E2593671D1}" type="presParOf" srcId="{050B9401-C2D8-4948-8F1B-16DDCC5DD30A}" destId="{E7171712-BBD3-4C0E-9459-A07E2BBC7E74}" srcOrd="3" destOrd="0" presId="urn:microsoft.com/office/officeart/2005/8/layout/hierarchy4"/>
    <dgm:cxn modelId="{7E187D8E-F12C-4464-83AC-A6E7143E3D54}" type="presParOf" srcId="{050B9401-C2D8-4948-8F1B-16DDCC5DD30A}" destId="{A498ECC8-C6E7-4053-96A4-8F31310DA414}" srcOrd="4" destOrd="0" presId="urn:microsoft.com/office/officeart/2005/8/layout/hierarchy4"/>
    <dgm:cxn modelId="{443A0A3F-FFB9-45E7-A0CE-E2531B661E70}" type="presParOf" srcId="{A498ECC8-C6E7-4053-96A4-8F31310DA414}" destId="{955B1825-578E-4147-8DF2-4D0B7030B722}" srcOrd="0" destOrd="0" presId="urn:microsoft.com/office/officeart/2005/8/layout/hierarchy4"/>
    <dgm:cxn modelId="{63470B11-BA5F-4C75-8D24-C785FEA72A6E}" type="presParOf" srcId="{A498ECC8-C6E7-4053-96A4-8F31310DA414}" destId="{569E9349-1D84-41F5-947D-07A48148F95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E5AD68-0CB2-4687-8A33-FA1A06DACB12}" type="doc">
      <dgm:prSet loTypeId="urn:microsoft.com/office/officeart/2005/8/layout/hierarchy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06E44241-C368-4DE2-91F4-17FD4757FE6B}">
      <dgm:prSet phldrT="[Text]" custT="1"/>
      <dgm:spPr>
        <a:xfrm>
          <a:off x="1928" y="0"/>
          <a:ext cx="1881303" cy="895350"/>
        </a:xfrm>
        <a:solidFill>
          <a:srgbClr val="3F94FB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400" b="1" dirty="0" smtClean="0">
              <a:solidFill>
                <a:schemeClr val="bg1"/>
              </a:solidFill>
              <a:latin typeface="Arial"/>
              <a:ea typeface="MS PGothic"/>
              <a:cs typeface="+mn-cs"/>
            </a:rPr>
            <a:t>Climate Change</a:t>
          </a:r>
          <a:endParaRPr lang="en-GB" sz="1400" b="1" dirty="0">
            <a:solidFill>
              <a:schemeClr val="bg1"/>
            </a:solidFill>
            <a:latin typeface="Arial"/>
            <a:ea typeface="MS PGothic"/>
            <a:cs typeface="+mn-cs"/>
          </a:endParaRPr>
        </a:p>
      </dgm:t>
    </dgm:pt>
    <dgm:pt modelId="{E86191E5-70BD-4D3E-A1B3-2D33B2E9D52E}" type="parTrans" cxnId="{55BB0497-8D2A-4463-9878-36FB4AE11B5D}">
      <dgm:prSet/>
      <dgm:spPr/>
      <dgm:t>
        <a:bodyPr/>
        <a:lstStyle/>
        <a:p>
          <a:endParaRPr lang="en-GB" sz="1400" b="1"/>
        </a:p>
      </dgm:t>
    </dgm:pt>
    <dgm:pt modelId="{DFAD234E-10B2-4E5C-8BA5-7D8D48F52128}" type="sibTrans" cxnId="{55BB0497-8D2A-4463-9878-36FB4AE11B5D}">
      <dgm:prSet custT="1"/>
      <dgm:spPr/>
      <dgm:t>
        <a:bodyPr/>
        <a:lstStyle/>
        <a:p>
          <a:endParaRPr lang="en-GB" sz="1400" b="1"/>
        </a:p>
      </dgm:t>
    </dgm:pt>
    <dgm:pt modelId="{499273FA-1E5D-4BA2-91E6-DCD25051B167}">
      <dgm:prSet phldrT="[Text]" custT="1"/>
      <dgm:spPr>
        <a:xfrm>
          <a:off x="2199291" y="0"/>
          <a:ext cx="1881303" cy="895350"/>
        </a:xfrm>
        <a:solidFill>
          <a:srgbClr val="02387B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400" b="1" dirty="0" smtClean="0">
              <a:solidFill>
                <a:srgbClr val="FFFFFF"/>
              </a:solidFill>
              <a:latin typeface="Arial"/>
              <a:ea typeface="MS PGothic"/>
              <a:cs typeface="+mn-cs"/>
            </a:rPr>
            <a:t>Labour rights</a:t>
          </a:r>
          <a:endParaRPr lang="en-GB" sz="1400" b="1" dirty="0">
            <a:solidFill>
              <a:srgbClr val="FFFFFF"/>
            </a:solidFill>
            <a:latin typeface="Arial"/>
            <a:ea typeface="MS PGothic"/>
            <a:cs typeface="+mn-cs"/>
          </a:endParaRPr>
        </a:p>
      </dgm:t>
    </dgm:pt>
    <dgm:pt modelId="{5E9884A7-45D3-4602-BDB3-9748B00AE447}" type="parTrans" cxnId="{7224BD8C-A8C2-4A33-BEA2-C01DF4A13EFD}">
      <dgm:prSet/>
      <dgm:spPr/>
      <dgm:t>
        <a:bodyPr/>
        <a:lstStyle/>
        <a:p>
          <a:endParaRPr lang="en-GB" sz="1400" b="1"/>
        </a:p>
      </dgm:t>
    </dgm:pt>
    <dgm:pt modelId="{4059270E-5F88-4566-B7AB-D4F5B8B89767}" type="sibTrans" cxnId="{7224BD8C-A8C2-4A33-BEA2-C01DF4A13EFD}">
      <dgm:prSet custT="1"/>
      <dgm:spPr/>
      <dgm:t>
        <a:bodyPr/>
        <a:lstStyle/>
        <a:p>
          <a:endParaRPr lang="en-GB" sz="1400" b="1"/>
        </a:p>
      </dgm:t>
    </dgm:pt>
    <dgm:pt modelId="{70D54AF1-53FC-46E1-B20D-C979B856974E}">
      <dgm:prSet phldrT="[Text]" custT="1"/>
      <dgm:spPr>
        <a:xfrm>
          <a:off x="4396653" y="0"/>
          <a:ext cx="1881303" cy="895350"/>
        </a:xfrm>
        <a:solidFill>
          <a:srgbClr val="6E6E6E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400" b="1" dirty="0" smtClean="0">
              <a:solidFill>
                <a:srgbClr val="FFFFFF"/>
              </a:solidFill>
              <a:latin typeface="Arial"/>
              <a:ea typeface="MS PGothic"/>
              <a:cs typeface="+mn-cs"/>
            </a:rPr>
            <a:t>Board independence</a:t>
          </a:r>
        </a:p>
      </dgm:t>
    </dgm:pt>
    <dgm:pt modelId="{D2121676-77E1-4494-A6AF-A8103F64209E}" type="parTrans" cxnId="{C65C7B2E-14AD-4CCA-97EC-4ECE8563520C}">
      <dgm:prSet/>
      <dgm:spPr/>
      <dgm:t>
        <a:bodyPr/>
        <a:lstStyle/>
        <a:p>
          <a:endParaRPr lang="en-GB" sz="1400" b="1"/>
        </a:p>
      </dgm:t>
    </dgm:pt>
    <dgm:pt modelId="{2BFB3B5C-3491-4416-B462-E156E8492592}" type="sibTrans" cxnId="{C65C7B2E-14AD-4CCA-97EC-4ECE8563520C}">
      <dgm:prSet custT="1"/>
      <dgm:spPr/>
      <dgm:t>
        <a:bodyPr/>
        <a:lstStyle/>
        <a:p>
          <a:endParaRPr lang="en-GB" sz="1400" b="1"/>
        </a:p>
      </dgm:t>
    </dgm:pt>
    <dgm:pt modelId="{050B9401-C2D8-4948-8F1B-16DDCC5DD30A}" type="pres">
      <dgm:prSet presAssocID="{D3E5AD68-0CB2-4687-8A33-FA1A06DACB1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5BB39039-84CF-4BAB-B0A4-C71A34C59C2D}" type="pres">
      <dgm:prSet presAssocID="{06E44241-C368-4DE2-91F4-17FD4757FE6B}" presName="vertOne" presStyleCnt="0"/>
      <dgm:spPr/>
    </dgm:pt>
    <dgm:pt modelId="{B18514AE-5F18-4236-861B-0E867BFEDE03}" type="pres">
      <dgm:prSet presAssocID="{06E44241-C368-4DE2-91F4-17FD4757FE6B}" presName="txOne" presStyleLbl="node0" presStyleIdx="0" presStyleCnt="3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  <dgm:pt modelId="{4546EEEF-FEFA-4574-838A-D84218E6419F}" type="pres">
      <dgm:prSet presAssocID="{06E44241-C368-4DE2-91F4-17FD4757FE6B}" presName="horzOne" presStyleCnt="0"/>
      <dgm:spPr/>
    </dgm:pt>
    <dgm:pt modelId="{868EDF3B-C9AD-4C21-969C-06A7FDD97545}" type="pres">
      <dgm:prSet presAssocID="{DFAD234E-10B2-4E5C-8BA5-7D8D48F52128}" presName="sibSpaceOne" presStyleCnt="0"/>
      <dgm:spPr/>
    </dgm:pt>
    <dgm:pt modelId="{8331F5D1-1580-45F4-A39A-B23505B53AF8}" type="pres">
      <dgm:prSet presAssocID="{499273FA-1E5D-4BA2-91E6-DCD25051B167}" presName="vertOne" presStyleCnt="0"/>
      <dgm:spPr/>
    </dgm:pt>
    <dgm:pt modelId="{909B9812-0B3A-4F1A-83B2-5683CBC0722E}" type="pres">
      <dgm:prSet presAssocID="{499273FA-1E5D-4BA2-91E6-DCD25051B167}" presName="txOne" presStyleLbl="node0" presStyleIdx="1" presStyleCnt="3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  <dgm:pt modelId="{2500420B-6422-4EEB-9A8A-121927093E14}" type="pres">
      <dgm:prSet presAssocID="{499273FA-1E5D-4BA2-91E6-DCD25051B167}" presName="horzOne" presStyleCnt="0"/>
      <dgm:spPr/>
    </dgm:pt>
    <dgm:pt modelId="{3B65E418-5BAC-490F-9EFB-C0E5EFD8F28E}" type="pres">
      <dgm:prSet presAssocID="{4059270E-5F88-4566-B7AB-D4F5B8B89767}" presName="sibSpaceOne" presStyleCnt="0"/>
      <dgm:spPr/>
    </dgm:pt>
    <dgm:pt modelId="{12CDD3DC-B5EF-4FFD-9988-2D5CA0ECDA2A}" type="pres">
      <dgm:prSet presAssocID="{70D54AF1-53FC-46E1-B20D-C979B856974E}" presName="vertOne" presStyleCnt="0"/>
      <dgm:spPr/>
    </dgm:pt>
    <dgm:pt modelId="{CED3C7FA-2A16-4BB3-A6A0-83181A427266}" type="pres">
      <dgm:prSet presAssocID="{70D54AF1-53FC-46E1-B20D-C979B856974E}" presName="txOne" presStyleLbl="node0" presStyleIdx="2" presStyleCnt="3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  <dgm:pt modelId="{E003E873-E053-4876-AA0A-74FB8CF3C8F7}" type="pres">
      <dgm:prSet presAssocID="{70D54AF1-53FC-46E1-B20D-C979B856974E}" presName="horzOne" presStyleCnt="0"/>
      <dgm:spPr/>
    </dgm:pt>
  </dgm:ptLst>
  <dgm:cxnLst>
    <dgm:cxn modelId="{8DC500B0-8729-4986-A3D5-E6461BCC0AA2}" type="presOf" srcId="{70D54AF1-53FC-46E1-B20D-C979B856974E}" destId="{CED3C7FA-2A16-4BB3-A6A0-83181A427266}" srcOrd="0" destOrd="0" presId="urn:microsoft.com/office/officeart/2005/8/layout/hierarchy4"/>
    <dgm:cxn modelId="{C65C7B2E-14AD-4CCA-97EC-4ECE8563520C}" srcId="{D3E5AD68-0CB2-4687-8A33-FA1A06DACB12}" destId="{70D54AF1-53FC-46E1-B20D-C979B856974E}" srcOrd="2" destOrd="0" parTransId="{D2121676-77E1-4494-A6AF-A8103F64209E}" sibTransId="{2BFB3B5C-3491-4416-B462-E156E8492592}"/>
    <dgm:cxn modelId="{55BB0497-8D2A-4463-9878-36FB4AE11B5D}" srcId="{D3E5AD68-0CB2-4687-8A33-FA1A06DACB12}" destId="{06E44241-C368-4DE2-91F4-17FD4757FE6B}" srcOrd="0" destOrd="0" parTransId="{E86191E5-70BD-4D3E-A1B3-2D33B2E9D52E}" sibTransId="{DFAD234E-10B2-4E5C-8BA5-7D8D48F52128}"/>
    <dgm:cxn modelId="{EB26AB21-1BA7-43B2-BC6C-AB6A88981B2C}" type="presOf" srcId="{499273FA-1E5D-4BA2-91E6-DCD25051B167}" destId="{909B9812-0B3A-4F1A-83B2-5683CBC0722E}" srcOrd="0" destOrd="0" presId="urn:microsoft.com/office/officeart/2005/8/layout/hierarchy4"/>
    <dgm:cxn modelId="{EAFC38DD-BAD4-481D-AEAD-9632228C7F26}" type="presOf" srcId="{D3E5AD68-0CB2-4687-8A33-FA1A06DACB12}" destId="{050B9401-C2D8-4948-8F1B-16DDCC5DD30A}" srcOrd="0" destOrd="0" presId="urn:microsoft.com/office/officeart/2005/8/layout/hierarchy4"/>
    <dgm:cxn modelId="{5D019B48-E48E-43B3-9AB8-B7F4E6E50AAB}" type="presOf" srcId="{06E44241-C368-4DE2-91F4-17FD4757FE6B}" destId="{B18514AE-5F18-4236-861B-0E867BFEDE03}" srcOrd="0" destOrd="0" presId="urn:microsoft.com/office/officeart/2005/8/layout/hierarchy4"/>
    <dgm:cxn modelId="{7224BD8C-A8C2-4A33-BEA2-C01DF4A13EFD}" srcId="{D3E5AD68-0CB2-4687-8A33-FA1A06DACB12}" destId="{499273FA-1E5D-4BA2-91E6-DCD25051B167}" srcOrd="1" destOrd="0" parTransId="{5E9884A7-45D3-4602-BDB3-9748B00AE447}" sibTransId="{4059270E-5F88-4566-B7AB-D4F5B8B89767}"/>
    <dgm:cxn modelId="{E8C17834-1665-4F8B-B5A5-7138A25A3D6C}" type="presParOf" srcId="{050B9401-C2D8-4948-8F1B-16DDCC5DD30A}" destId="{5BB39039-84CF-4BAB-B0A4-C71A34C59C2D}" srcOrd="0" destOrd="0" presId="urn:microsoft.com/office/officeart/2005/8/layout/hierarchy4"/>
    <dgm:cxn modelId="{428C72AE-51CD-4804-A3BB-BF271D0D0CF2}" type="presParOf" srcId="{5BB39039-84CF-4BAB-B0A4-C71A34C59C2D}" destId="{B18514AE-5F18-4236-861B-0E867BFEDE03}" srcOrd="0" destOrd="0" presId="urn:microsoft.com/office/officeart/2005/8/layout/hierarchy4"/>
    <dgm:cxn modelId="{BDD08268-A487-4040-B201-C6366D238C87}" type="presParOf" srcId="{5BB39039-84CF-4BAB-B0A4-C71A34C59C2D}" destId="{4546EEEF-FEFA-4574-838A-D84218E6419F}" srcOrd="1" destOrd="0" presId="urn:microsoft.com/office/officeart/2005/8/layout/hierarchy4"/>
    <dgm:cxn modelId="{A164FF90-1094-4BA9-9BE0-E945AEE3C280}" type="presParOf" srcId="{050B9401-C2D8-4948-8F1B-16DDCC5DD30A}" destId="{868EDF3B-C9AD-4C21-969C-06A7FDD97545}" srcOrd="1" destOrd="0" presId="urn:microsoft.com/office/officeart/2005/8/layout/hierarchy4"/>
    <dgm:cxn modelId="{1BBA0DD6-FEEA-4D0E-BE40-BF3CE9179284}" type="presParOf" srcId="{050B9401-C2D8-4948-8F1B-16DDCC5DD30A}" destId="{8331F5D1-1580-45F4-A39A-B23505B53AF8}" srcOrd="2" destOrd="0" presId="urn:microsoft.com/office/officeart/2005/8/layout/hierarchy4"/>
    <dgm:cxn modelId="{D3F3A38B-508C-4D21-B314-9E47E949FDDD}" type="presParOf" srcId="{8331F5D1-1580-45F4-A39A-B23505B53AF8}" destId="{909B9812-0B3A-4F1A-83B2-5683CBC0722E}" srcOrd="0" destOrd="0" presId="urn:microsoft.com/office/officeart/2005/8/layout/hierarchy4"/>
    <dgm:cxn modelId="{33D16A1D-E017-4EB9-A12E-E9D675BCA0F4}" type="presParOf" srcId="{8331F5D1-1580-45F4-A39A-B23505B53AF8}" destId="{2500420B-6422-4EEB-9A8A-121927093E14}" srcOrd="1" destOrd="0" presId="urn:microsoft.com/office/officeart/2005/8/layout/hierarchy4"/>
    <dgm:cxn modelId="{95775A58-955B-4C7C-A8F9-0038DDED7E90}" type="presParOf" srcId="{050B9401-C2D8-4948-8F1B-16DDCC5DD30A}" destId="{3B65E418-5BAC-490F-9EFB-C0E5EFD8F28E}" srcOrd="3" destOrd="0" presId="urn:microsoft.com/office/officeart/2005/8/layout/hierarchy4"/>
    <dgm:cxn modelId="{68C1D487-8077-4FB1-963F-30BF8E2BD776}" type="presParOf" srcId="{050B9401-C2D8-4948-8F1B-16DDCC5DD30A}" destId="{12CDD3DC-B5EF-4FFD-9988-2D5CA0ECDA2A}" srcOrd="4" destOrd="0" presId="urn:microsoft.com/office/officeart/2005/8/layout/hierarchy4"/>
    <dgm:cxn modelId="{E26A2EE6-4F84-4D2A-96F9-5F298AFCF91E}" type="presParOf" srcId="{12CDD3DC-B5EF-4FFD-9988-2D5CA0ECDA2A}" destId="{CED3C7FA-2A16-4BB3-A6A0-83181A427266}" srcOrd="0" destOrd="0" presId="urn:microsoft.com/office/officeart/2005/8/layout/hierarchy4"/>
    <dgm:cxn modelId="{7314A2FE-CF8F-46C8-9D2B-F2D801AB7EAA}" type="presParOf" srcId="{12CDD3DC-B5EF-4FFD-9988-2D5CA0ECDA2A}" destId="{E003E873-E053-4876-AA0A-74FB8CF3C8F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E5AD68-0CB2-4687-8A33-FA1A06DACB12}" type="doc">
      <dgm:prSet loTypeId="urn:microsoft.com/office/officeart/2005/8/layout/hierarchy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06E44241-C368-4DE2-91F4-17FD4757FE6B}">
      <dgm:prSet phldrT="[Text]" custT="1"/>
      <dgm:spPr>
        <a:xfrm>
          <a:off x="3626" y="0"/>
          <a:ext cx="923059" cy="895350"/>
        </a:xfrm>
        <a:solidFill>
          <a:srgbClr val="3F94FB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400" b="1" dirty="0" smtClean="0">
              <a:solidFill>
                <a:srgbClr val="FFFFFF"/>
              </a:solidFill>
              <a:latin typeface="Arial"/>
              <a:ea typeface="MS PGothic"/>
              <a:cs typeface="+mn-cs"/>
            </a:rPr>
            <a:t>Pollution</a:t>
          </a:r>
        </a:p>
      </dgm:t>
    </dgm:pt>
    <dgm:pt modelId="{E86191E5-70BD-4D3E-A1B3-2D33B2E9D52E}" type="parTrans" cxnId="{55BB0497-8D2A-4463-9878-36FB4AE11B5D}">
      <dgm:prSet/>
      <dgm:spPr/>
      <dgm:t>
        <a:bodyPr/>
        <a:lstStyle/>
        <a:p>
          <a:endParaRPr lang="en-GB" sz="1400" b="1"/>
        </a:p>
      </dgm:t>
    </dgm:pt>
    <dgm:pt modelId="{DFAD234E-10B2-4E5C-8BA5-7D8D48F52128}" type="sibTrans" cxnId="{55BB0497-8D2A-4463-9878-36FB4AE11B5D}">
      <dgm:prSet custT="1"/>
      <dgm:spPr/>
      <dgm:t>
        <a:bodyPr/>
        <a:lstStyle/>
        <a:p>
          <a:endParaRPr lang="en-GB" sz="1400" b="1"/>
        </a:p>
      </dgm:t>
    </dgm:pt>
    <dgm:pt modelId="{70D54AF1-53FC-46E1-B20D-C979B856974E}">
      <dgm:prSet phldrT="[Text]" custT="1"/>
      <dgm:spPr>
        <a:xfrm>
          <a:off x="2159893" y="0"/>
          <a:ext cx="923059" cy="895350"/>
        </a:xfrm>
        <a:solidFill>
          <a:srgbClr val="6E6E6E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400" b="1" dirty="0" smtClean="0">
              <a:solidFill>
                <a:srgbClr val="FFFFFF"/>
              </a:solidFill>
              <a:latin typeface="Arial"/>
              <a:ea typeface="MS PGothic"/>
              <a:cs typeface="+mn-cs"/>
            </a:rPr>
            <a:t>Tax issues</a:t>
          </a:r>
          <a:endParaRPr lang="en-GB" sz="1400" b="1" dirty="0">
            <a:solidFill>
              <a:srgbClr val="FFFFFF"/>
            </a:solidFill>
            <a:latin typeface="Arial"/>
            <a:ea typeface="MS PGothic"/>
            <a:cs typeface="+mn-cs"/>
          </a:endParaRPr>
        </a:p>
      </dgm:t>
    </dgm:pt>
    <dgm:pt modelId="{D2121676-77E1-4494-A6AF-A8103F64209E}" type="parTrans" cxnId="{C65C7B2E-14AD-4CCA-97EC-4ECE8563520C}">
      <dgm:prSet/>
      <dgm:spPr/>
      <dgm:t>
        <a:bodyPr/>
        <a:lstStyle/>
        <a:p>
          <a:endParaRPr lang="en-GB" sz="1400" b="1"/>
        </a:p>
      </dgm:t>
    </dgm:pt>
    <dgm:pt modelId="{2BFB3B5C-3491-4416-B462-E156E8492592}" type="sibTrans" cxnId="{C65C7B2E-14AD-4CCA-97EC-4ECE8563520C}">
      <dgm:prSet custT="1"/>
      <dgm:spPr/>
      <dgm:t>
        <a:bodyPr/>
        <a:lstStyle/>
        <a:p>
          <a:endParaRPr lang="en-GB" sz="1400" b="1"/>
        </a:p>
      </dgm:t>
    </dgm:pt>
    <dgm:pt modelId="{499273FA-1E5D-4BA2-91E6-DCD25051B167}">
      <dgm:prSet phldrT="[Text]" custT="1"/>
      <dgm:spPr>
        <a:xfrm>
          <a:off x="1081759" y="0"/>
          <a:ext cx="923059" cy="895350"/>
        </a:xfrm>
        <a:solidFill>
          <a:srgbClr val="02387B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400" b="1" dirty="0" smtClean="0">
              <a:solidFill>
                <a:srgbClr val="FFFFFF"/>
              </a:solidFill>
              <a:latin typeface="Arial"/>
              <a:ea typeface="MS PGothic"/>
              <a:cs typeface="+mn-cs"/>
            </a:rPr>
            <a:t>Obesity</a:t>
          </a:r>
        </a:p>
      </dgm:t>
    </dgm:pt>
    <dgm:pt modelId="{4059270E-5F88-4566-B7AB-D4F5B8B89767}" type="sibTrans" cxnId="{7224BD8C-A8C2-4A33-BEA2-C01DF4A13EFD}">
      <dgm:prSet custT="1"/>
      <dgm:spPr/>
      <dgm:t>
        <a:bodyPr/>
        <a:lstStyle/>
        <a:p>
          <a:endParaRPr lang="en-GB" sz="1400" b="1"/>
        </a:p>
      </dgm:t>
    </dgm:pt>
    <dgm:pt modelId="{5E9884A7-45D3-4602-BDB3-9748B00AE447}" type="parTrans" cxnId="{7224BD8C-A8C2-4A33-BEA2-C01DF4A13EFD}">
      <dgm:prSet/>
      <dgm:spPr/>
      <dgm:t>
        <a:bodyPr/>
        <a:lstStyle/>
        <a:p>
          <a:endParaRPr lang="en-GB" sz="1400" b="1"/>
        </a:p>
      </dgm:t>
    </dgm:pt>
    <dgm:pt modelId="{050B9401-C2D8-4948-8F1B-16DDCC5DD30A}" type="pres">
      <dgm:prSet presAssocID="{D3E5AD68-0CB2-4687-8A33-FA1A06DACB1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5BB39039-84CF-4BAB-B0A4-C71A34C59C2D}" type="pres">
      <dgm:prSet presAssocID="{06E44241-C368-4DE2-91F4-17FD4757FE6B}" presName="vertOne" presStyleCnt="0"/>
      <dgm:spPr/>
    </dgm:pt>
    <dgm:pt modelId="{B18514AE-5F18-4236-861B-0E867BFEDE03}" type="pres">
      <dgm:prSet presAssocID="{06E44241-C368-4DE2-91F4-17FD4757FE6B}" presName="txOne" presStyleLbl="node0" presStyleIdx="0" presStyleCnt="3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  <dgm:pt modelId="{4546EEEF-FEFA-4574-838A-D84218E6419F}" type="pres">
      <dgm:prSet presAssocID="{06E44241-C368-4DE2-91F4-17FD4757FE6B}" presName="horzOne" presStyleCnt="0"/>
      <dgm:spPr/>
    </dgm:pt>
    <dgm:pt modelId="{868EDF3B-C9AD-4C21-969C-06A7FDD97545}" type="pres">
      <dgm:prSet presAssocID="{DFAD234E-10B2-4E5C-8BA5-7D8D48F52128}" presName="sibSpaceOne" presStyleCnt="0"/>
      <dgm:spPr/>
    </dgm:pt>
    <dgm:pt modelId="{8331F5D1-1580-45F4-A39A-B23505B53AF8}" type="pres">
      <dgm:prSet presAssocID="{499273FA-1E5D-4BA2-91E6-DCD25051B167}" presName="vertOne" presStyleCnt="0"/>
      <dgm:spPr/>
    </dgm:pt>
    <dgm:pt modelId="{909B9812-0B3A-4F1A-83B2-5683CBC0722E}" type="pres">
      <dgm:prSet presAssocID="{499273FA-1E5D-4BA2-91E6-DCD25051B167}" presName="txOne" presStyleLbl="node0" presStyleIdx="1" presStyleCnt="3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  <dgm:pt modelId="{2500420B-6422-4EEB-9A8A-121927093E14}" type="pres">
      <dgm:prSet presAssocID="{499273FA-1E5D-4BA2-91E6-DCD25051B167}" presName="horzOne" presStyleCnt="0"/>
      <dgm:spPr/>
    </dgm:pt>
    <dgm:pt modelId="{3B65E418-5BAC-490F-9EFB-C0E5EFD8F28E}" type="pres">
      <dgm:prSet presAssocID="{4059270E-5F88-4566-B7AB-D4F5B8B89767}" presName="sibSpaceOne" presStyleCnt="0"/>
      <dgm:spPr/>
    </dgm:pt>
    <dgm:pt modelId="{12CDD3DC-B5EF-4FFD-9988-2D5CA0ECDA2A}" type="pres">
      <dgm:prSet presAssocID="{70D54AF1-53FC-46E1-B20D-C979B856974E}" presName="vertOne" presStyleCnt="0"/>
      <dgm:spPr/>
    </dgm:pt>
    <dgm:pt modelId="{CED3C7FA-2A16-4BB3-A6A0-83181A427266}" type="pres">
      <dgm:prSet presAssocID="{70D54AF1-53FC-46E1-B20D-C979B856974E}" presName="txOne" presStyleLbl="node0" presStyleIdx="2" presStyleCnt="3" custLinFactNeighborX="491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  <dgm:pt modelId="{E003E873-E053-4876-AA0A-74FB8CF3C8F7}" type="pres">
      <dgm:prSet presAssocID="{70D54AF1-53FC-46E1-B20D-C979B856974E}" presName="horzOne" presStyleCnt="0"/>
      <dgm:spPr/>
    </dgm:pt>
  </dgm:ptLst>
  <dgm:cxnLst>
    <dgm:cxn modelId="{1468D6BC-6EE2-458A-BAF9-77E6D83F5057}" type="presOf" srcId="{D3E5AD68-0CB2-4687-8A33-FA1A06DACB12}" destId="{050B9401-C2D8-4948-8F1B-16DDCC5DD30A}" srcOrd="0" destOrd="0" presId="urn:microsoft.com/office/officeart/2005/8/layout/hierarchy4"/>
    <dgm:cxn modelId="{C65C7B2E-14AD-4CCA-97EC-4ECE8563520C}" srcId="{D3E5AD68-0CB2-4687-8A33-FA1A06DACB12}" destId="{70D54AF1-53FC-46E1-B20D-C979B856974E}" srcOrd="2" destOrd="0" parTransId="{D2121676-77E1-4494-A6AF-A8103F64209E}" sibTransId="{2BFB3B5C-3491-4416-B462-E156E8492592}"/>
    <dgm:cxn modelId="{55BB0497-8D2A-4463-9878-36FB4AE11B5D}" srcId="{D3E5AD68-0CB2-4687-8A33-FA1A06DACB12}" destId="{06E44241-C368-4DE2-91F4-17FD4757FE6B}" srcOrd="0" destOrd="0" parTransId="{E86191E5-70BD-4D3E-A1B3-2D33B2E9D52E}" sibTransId="{DFAD234E-10B2-4E5C-8BA5-7D8D48F52128}"/>
    <dgm:cxn modelId="{F3662688-3A9A-48B4-9380-82C87C49B678}" type="presOf" srcId="{70D54AF1-53FC-46E1-B20D-C979B856974E}" destId="{CED3C7FA-2A16-4BB3-A6A0-83181A427266}" srcOrd="0" destOrd="0" presId="urn:microsoft.com/office/officeart/2005/8/layout/hierarchy4"/>
    <dgm:cxn modelId="{C71035AA-6F50-4A0D-8F4D-12328256C482}" type="presOf" srcId="{06E44241-C368-4DE2-91F4-17FD4757FE6B}" destId="{B18514AE-5F18-4236-861B-0E867BFEDE03}" srcOrd="0" destOrd="0" presId="urn:microsoft.com/office/officeart/2005/8/layout/hierarchy4"/>
    <dgm:cxn modelId="{AD9615AA-56CE-480F-9D9F-E1B4FC7A7813}" type="presOf" srcId="{499273FA-1E5D-4BA2-91E6-DCD25051B167}" destId="{909B9812-0B3A-4F1A-83B2-5683CBC0722E}" srcOrd="0" destOrd="0" presId="urn:microsoft.com/office/officeart/2005/8/layout/hierarchy4"/>
    <dgm:cxn modelId="{7224BD8C-A8C2-4A33-BEA2-C01DF4A13EFD}" srcId="{D3E5AD68-0CB2-4687-8A33-FA1A06DACB12}" destId="{499273FA-1E5D-4BA2-91E6-DCD25051B167}" srcOrd="1" destOrd="0" parTransId="{5E9884A7-45D3-4602-BDB3-9748B00AE447}" sibTransId="{4059270E-5F88-4566-B7AB-D4F5B8B89767}"/>
    <dgm:cxn modelId="{C4BB2D72-420C-42AD-BE40-EDC6C1E976F8}" type="presParOf" srcId="{050B9401-C2D8-4948-8F1B-16DDCC5DD30A}" destId="{5BB39039-84CF-4BAB-B0A4-C71A34C59C2D}" srcOrd="0" destOrd="0" presId="urn:microsoft.com/office/officeart/2005/8/layout/hierarchy4"/>
    <dgm:cxn modelId="{85E26F54-BEB9-453A-AECB-45F946E2E73F}" type="presParOf" srcId="{5BB39039-84CF-4BAB-B0A4-C71A34C59C2D}" destId="{B18514AE-5F18-4236-861B-0E867BFEDE03}" srcOrd="0" destOrd="0" presId="urn:microsoft.com/office/officeart/2005/8/layout/hierarchy4"/>
    <dgm:cxn modelId="{BE1C519C-72ED-4237-B8BC-0369E12FEDC0}" type="presParOf" srcId="{5BB39039-84CF-4BAB-B0A4-C71A34C59C2D}" destId="{4546EEEF-FEFA-4574-838A-D84218E6419F}" srcOrd="1" destOrd="0" presId="urn:microsoft.com/office/officeart/2005/8/layout/hierarchy4"/>
    <dgm:cxn modelId="{1EB8AC4C-CA5A-401F-98EB-820A33748023}" type="presParOf" srcId="{050B9401-C2D8-4948-8F1B-16DDCC5DD30A}" destId="{868EDF3B-C9AD-4C21-969C-06A7FDD97545}" srcOrd="1" destOrd="0" presId="urn:microsoft.com/office/officeart/2005/8/layout/hierarchy4"/>
    <dgm:cxn modelId="{CE6B7A4C-A457-420B-9835-3A3C00574598}" type="presParOf" srcId="{050B9401-C2D8-4948-8F1B-16DDCC5DD30A}" destId="{8331F5D1-1580-45F4-A39A-B23505B53AF8}" srcOrd="2" destOrd="0" presId="urn:microsoft.com/office/officeart/2005/8/layout/hierarchy4"/>
    <dgm:cxn modelId="{B4F933EA-613C-4690-B590-FF667E0DE81D}" type="presParOf" srcId="{8331F5D1-1580-45F4-A39A-B23505B53AF8}" destId="{909B9812-0B3A-4F1A-83B2-5683CBC0722E}" srcOrd="0" destOrd="0" presId="urn:microsoft.com/office/officeart/2005/8/layout/hierarchy4"/>
    <dgm:cxn modelId="{1CF182F6-FEBB-465E-8E25-F6759C9C87B3}" type="presParOf" srcId="{8331F5D1-1580-45F4-A39A-B23505B53AF8}" destId="{2500420B-6422-4EEB-9A8A-121927093E14}" srcOrd="1" destOrd="0" presId="urn:microsoft.com/office/officeart/2005/8/layout/hierarchy4"/>
    <dgm:cxn modelId="{DEB01DC2-D27C-4071-994D-CDF86A76717F}" type="presParOf" srcId="{050B9401-C2D8-4948-8F1B-16DDCC5DD30A}" destId="{3B65E418-5BAC-490F-9EFB-C0E5EFD8F28E}" srcOrd="3" destOrd="0" presId="urn:microsoft.com/office/officeart/2005/8/layout/hierarchy4"/>
    <dgm:cxn modelId="{3E3912FC-3356-4B6E-AACF-703651059273}" type="presParOf" srcId="{050B9401-C2D8-4948-8F1B-16DDCC5DD30A}" destId="{12CDD3DC-B5EF-4FFD-9988-2D5CA0ECDA2A}" srcOrd="4" destOrd="0" presId="urn:microsoft.com/office/officeart/2005/8/layout/hierarchy4"/>
    <dgm:cxn modelId="{2E523B92-8F2D-49A6-B77E-6B00E2197A42}" type="presParOf" srcId="{12CDD3DC-B5EF-4FFD-9988-2D5CA0ECDA2A}" destId="{CED3C7FA-2A16-4BB3-A6A0-83181A427266}" srcOrd="0" destOrd="0" presId="urn:microsoft.com/office/officeart/2005/8/layout/hierarchy4"/>
    <dgm:cxn modelId="{9A680A15-DDE7-44FF-84EE-0966DB6792E6}" type="presParOf" srcId="{12CDD3DC-B5EF-4FFD-9988-2D5CA0ECDA2A}" destId="{E003E873-E053-4876-AA0A-74FB8CF3C8F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E5AD68-0CB2-4687-8A33-FA1A06DACB12}" type="doc">
      <dgm:prSet loTypeId="urn:microsoft.com/office/officeart/2005/8/layout/hierarchy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8707D3A1-D857-42B5-8018-9E372FFBFAB3}">
      <dgm:prSet phldrT="[Text]" custT="1"/>
      <dgm:spPr>
        <a:xfrm>
          <a:off x="4316161" y="0"/>
          <a:ext cx="923059" cy="895350"/>
        </a:xfrm>
        <a:solidFill>
          <a:srgbClr val="3F94FB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400" b="1" dirty="0" smtClean="0">
              <a:solidFill>
                <a:srgbClr val="FFFFFF"/>
              </a:solidFill>
              <a:latin typeface="Arial"/>
              <a:ea typeface="MS PGothic"/>
              <a:cs typeface="+mn-cs"/>
            </a:rPr>
            <a:t>Water Scarcity</a:t>
          </a:r>
          <a:endParaRPr lang="en-GB" sz="1400" b="1" dirty="0">
            <a:solidFill>
              <a:srgbClr val="FFFFFF"/>
            </a:solidFill>
            <a:latin typeface="Arial"/>
            <a:ea typeface="MS PGothic"/>
            <a:cs typeface="+mn-cs"/>
          </a:endParaRPr>
        </a:p>
      </dgm:t>
    </dgm:pt>
    <dgm:pt modelId="{2AF54BEF-E58D-40EE-868B-8F4F8C89FD0B}" type="parTrans" cxnId="{E1B0460C-8768-48A0-ADF8-C30A2BEE71C6}">
      <dgm:prSet/>
      <dgm:spPr/>
      <dgm:t>
        <a:bodyPr/>
        <a:lstStyle/>
        <a:p>
          <a:endParaRPr lang="en-GB" sz="1400" b="1"/>
        </a:p>
      </dgm:t>
    </dgm:pt>
    <dgm:pt modelId="{5D206FA2-B242-4ADB-B656-C7E9A164B886}" type="sibTrans" cxnId="{E1B0460C-8768-48A0-ADF8-C30A2BEE71C6}">
      <dgm:prSet custT="1"/>
      <dgm:spPr/>
      <dgm:t>
        <a:bodyPr/>
        <a:lstStyle/>
        <a:p>
          <a:endParaRPr lang="en-GB" sz="1400" b="1"/>
        </a:p>
      </dgm:t>
    </dgm:pt>
    <dgm:pt modelId="{71CAA05C-6193-4099-BCCF-EF36A5E89953}">
      <dgm:prSet phldrT="[Text]" custT="1"/>
      <dgm:spPr>
        <a:xfrm>
          <a:off x="5394295" y="0"/>
          <a:ext cx="923059" cy="895350"/>
        </a:xfrm>
        <a:solidFill>
          <a:srgbClr val="024BA4">
            <a:lumMod val="7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400" b="1" dirty="0" smtClean="0">
              <a:solidFill>
                <a:srgbClr val="FFFFFF"/>
              </a:solidFill>
              <a:latin typeface="Arial"/>
              <a:ea typeface="MS PGothic"/>
              <a:cs typeface="+mn-cs"/>
            </a:rPr>
            <a:t>Health &amp; Safety</a:t>
          </a:r>
          <a:endParaRPr lang="en-GB" sz="1400" b="1" dirty="0">
            <a:solidFill>
              <a:srgbClr val="FFFFFF"/>
            </a:solidFill>
            <a:latin typeface="Arial"/>
            <a:ea typeface="MS PGothic"/>
            <a:cs typeface="+mn-cs"/>
          </a:endParaRPr>
        </a:p>
      </dgm:t>
    </dgm:pt>
    <dgm:pt modelId="{5A506EFE-F8D1-4CA9-B1D0-E237052221D4}" type="parTrans" cxnId="{F8F0D0DF-E067-45E9-83FC-D5092C5BA814}">
      <dgm:prSet/>
      <dgm:spPr/>
      <dgm:t>
        <a:bodyPr/>
        <a:lstStyle/>
        <a:p>
          <a:endParaRPr lang="en-GB" sz="1400" b="1"/>
        </a:p>
      </dgm:t>
    </dgm:pt>
    <dgm:pt modelId="{C4224406-24DE-4CC6-B24F-5FEDDAD75634}" type="sibTrans" cxnId="{F8F0D0DF-E067-45E9-83FC-D5092C5BA814}">
      <dgm:prSet custT="1"/>
      <dgm:spPr/>
      <dgm:t>
        <a:bodyPr/>
        <a:lstStyle/>
        <a:p>
          <a:endParaRPr lang="en-GB" sz="1400" b="1" dirty="0"/>
        </a:p>
      </dgm:t>
    </dgm:pt>
    <dgm:pt modelId="{C869CC9B-8767-46D2-A6B3-DC1F6935CCD9}">
      <dgm:prSet phldrT="[Text]" custT="1"/>
      <dgm:spPr>
        <a:xfrm>
          <a:off x="6472429" y="0"/>
          <a:ext cx="923059" cy="895350"/>
        </a:xfrm>
        <a:solidFill>
          <a:srgbClr val="6E6E6E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400" b="1" dirty="0" smtClean="0">
              <a:solidFill>
                <a:srgbClr val="FFFFFF"/>
              </a:solidFill>
              <a:latin typeface="Arial"/>
              <a:ea typeface="MS PGothic"/>
              <a:cs typeface="+mn-cs"/>
            </a:rPr>
            <a:t>Corruption</a:t>
          </a:r>
        </a:p>
      </dgm:t>
    </dgm:pt>
    <dgm:pt modelId="{FD0AD0B1-D127-46F3-B4C2-8FF83CF5B6F5}" type="parTrans" cxnId="{C756DFA8-9033-4422-BE88-090D46A1D9D0}">
      <dgm:prSet/>
      <dgm:spPr/>
      <dgm:t>
        <a:bodyPr/>
        <a:lstStyle/>
        <a:p>
          <a:endParaRPr lang="en-GB" sz="1400" b="1"/>
        </a:p>
      </dgm:t>
    </dgm:pt>
    <dgm:pt modelId="{4BFCB5B7-DDE6-4B7F-8223-D4F61E179BEA}" type="sibTrans" cxnId="{C756DFA8-9033-4422-BE88-090D46A1D9D0}">
      <dgm:prSet custT="1"/>
      <dgm:spPr/>
      <dgm:t>
        <a:bodyPr/>
        <a:lstStyle/>
        <a:p>
          <a:endParaRPr lang="en-GB" sz="1400" b="1"/>
        </a:p>
      </dgm:t>
    </dgm:pt>
    <dgm:pt modelId="{050B9401-C2D8-4948-8F1B-16DDCC5DD30A}" type="pres">
      <dgm:prSet presAssocID="{D3E5AD68-0CB2-4687-8A33-FA1A06DACB1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6077851F-E29B-4C99-A0AC-BE9789EEC3AD}" type="pres">
      <dgm:prSet presAssocID="{8707D3A1-D857-42B5-8018-9E372FFBFAB3}" presName="vertOne" presStyleCnt="0"/>
      <dgm:spPr/>
    </dgm:pt>
    <dgm:pt modelId="{0F33DE0F-C053-4D65-863F-9D309864E445}" type="pres">
      <dgm:prSet presAssocID="{8707D3A1-D857-42B5-8018-9E372FFBFAB3}" presName="txOne" presStyleLbl="node0" presStyleIdx="0" presStyleCnt="3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  <dgm:pt modelId="{86CC3EFC-6060-4D48-8B63-3875DB6514E7}" type="pres">
      <dgm:prSet presAssocID="{8707D3A1-D857-42B5-8018-9E372FFBFAB3}" presName="horzOne" presStyleCnt="0"/>
      <dgm:spPr/>
    </dgm:pt>
    <dgm:pt modelId="{975DC63D-F3B7-485D-B146-7EB35F2A1E4A}" type="pres">
      <dgm:prSet presAssocID="{5D206FA2-B242-4ADB-B656-C7E9A164B886}" presName="sibSpaceOne" presStyleCnt="0"/>
      <dgm:spPr/>
    </dgm:pt>
    <dgm:pt modelId="{2273557A-0558-4885-9205-75A972D33675}" type="pres">
      <dgm:prSet presAssocID="{71CAA05C-6193-4099-BCCF-EF36A5E89953}" presName="vertOne" presStyleCnt="0"/>
      <dgm:spPr/>
    </dgm:pt>
    <dgm:pt modelId="{369FB48D-2AAB-45BD-B0C2-3E1A6C5C4BBC}" type="pres">
      <dgm:prSet presAssocID="{71CAA05C-6193-4099-BCCF-EF36A5E89953}" presName="txOne" presStyleLbl="node0" presStyleIdx="1" presStyleCnt="3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  <dgm:pt modelId="{ED0E4DA6-7E74-4AAB-8DC8-E85E623C0EC1}" type="pres">
      <dgm:prSet presAssocID="{71CAA05C-6193-4099-BCCF-EF36A5E89953}" presName="horzOne" presStyleCnt="0"/>
      <dgm:spPr/>
    </dgm:pt>
    <dgm:pt modelId="{E7171712-BBD3-4C0E-9459-A07E2BBC7E74}" type="pres">
      <dgm:prSet presAssocID="{C4224406-24DE-4CC6-B24F-5FEDDAD75634}" presName="sibSpaceOne" presStyleCnt="0"/>
      <dgm:spPr/>
    </dgm:pt>
    <dgm:pt modelId="{A498ECC8-C6E7-4053-96A4-8F31310DA414}" type="pres">
      <dgm:prSet presAssocID="{C869CC9B-8767-46D2-A6B3-DC1F6935CCD9}" presName="vertOne" presStyleCnt="0"/>
      <dgm:spPr/>
    </dgm:pt>
    <dgm:pt modelId="{955B1825-578E-4147-8DF2-4D0B7030B722}" type="pres">
      <dgm:prSet presAssocID="{C869CC9B-8767-46D2-A6B3-DC1F6935CCD9}" presName="txOne" presStyleLbl="node0" presStyleIdx="2" presStyleCnt="3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  <dgm:pt modelId="{569E9349-1D84-41F5-947D-07A48148F954}" type="pres">
      <dgm:prSet presAssocID="{C869CC9B-8767-46D2-A6B3-DC1F6935CCD9}" presName="horzOne" presStyleCnt="0"/>
      <dgm:spPr/>
    </dgm:pt>
  </dgm:ptLst>
  <dgm:cxnLst>
    <dgm:cxn modelId="{C756DFA8-9033-4422-BE88-090D46A1D9D0}" srcId="{D3E5AD68-0CB2-4687-8A33-FA1A06DACB12}" destId="{C869CC9B-8767-46D2-A6B3-DC1F6935CCD9}" srcOrd="2" destOrd="0" parTransId="{FD0AD0B1-D127-46F3-B4C2-8FF83CF5B6F5}" sibTransId="{4BFCB5B7-DDE6-4B7F-8223-D4F61E179BEA}"/>
    <dgm:cxn modelId="{E1B0460C-8768-48A0-ADF8-C30A2BEE71C6}" srcId="{D3E5AD68-0CB2-4687-8A33-FA1A06DACB12}" destId="{8707D3A1-D857-42B5-8018-9E372FFBFAB3}" srcOrd="0" destOrd="0" parTransId="{2AF54BEF-E58D-40EE-868B-8F4F8C89FD0B}" sibTransId="{5D206FA2-B242-4ADB-B656-C7E9A164B886}"/>
    <dgm:cxn modelId="{F8F0D0DF-E067-45E9-83FC-D5092C5BA814}" srcId="{D3E5AD68-0CB2-4687-8A33-FA1A06DACB12}" destId="{71CAA05C-6193-4099-BCCF-EF36A5E89953}" srcOrd="1" destOrd="0" parTransId="{5A506EFE-F8D1-4CA9-B1D0-E237052221D4}" sibTransId="{C4224406-24DE-4CC6-B24F-5FEDDAD75634}"/>
    <dgm:cxn modelId="{F6E0F5AD-A935-4619-A54F-70F8FF796311}" type="presOf" srcId="{71CAA05C-6193-4099-BCCF-EF36A5E89953}" destId="{369FB48D-2AAB-45BD-B0C2-3E1A6C5C4BBC}" srcOrd="0" destOrd="0" presId="urn:microsoft.com/office/officeart/2005/8/layout/hierarchy4"/>
    <dgm:cxn modelId="{906208CD-8FB1-4DB6-AB78-0D8DB2FEC7FD}" type="presOf" srcId="{8707D3A1-D857-42B5-8018-9E372FFBFAB3}" destId="{0F33DE0F-C053-4D65-863F-9D309864E445}" srcOrd="0" destOrd="0" presId="urn:microsoft.com/office/officeart/2005/8/layout/hierarchy4"/>
    <dgm:cxn modelId="{6D87D497-DEA5-4631-94E7-DB5CF22D2A65}" type="presOf" srcId="{C869CC9B-8767-46D2-A6B3-DC1F6935CCD9}" destId="{955B1825-578E-4147-8DF2-4D0B7030B722}" srcOrd="0" destOrd="0" presId="urn:microsoft.com/office/officeart/2005/8/layout/hierarchy4"/>
    <dgm:cxn modelId="{8F139576-097E-4F1E-966A-F543AF239132}" type="presOf" srcId="{D3E5AD68-0CB2-4687-8A33-FA1A06DACB12}" destId="{050B9401-C2D8-4948-8F1B-16DDCC5DD30A}" srcOrd="0" destOrd="0" presId="urn:microsoft.com/office/officeart/2005/8/layout/hierarchy4"/>
    <dgm:cxn modelId="{BFA9A47A-C4E7-4F11-AA0D-A786188AFB32}" type="presParOf" srcId="{050B9401-C2D8-4948-8F1B-16DDCC5DD30A}" destId="{6077851F-E29B-4C99-A0AC-BE9789EEC3AD}" srcOrd="0" destOrd="0" presId="urn:microsoft.com/office/officeart/2005/8/layout/hierarchy4"/>
    <dgm:cxn modelId="{D36EFB29-CA2B-4F08-8905-8EFAEA0921DB}" type="presParOf" srcId="{6077851F-E29B-4C99-A0AC-BE9789EEC3AD}" destId="{0F33DE0F-C053-4D65-863F-9D309864E445}" srcOrd="0" destOrd="0" presId="urn:microsoft.com/office/officeart/2005/8/layout/hierarchy4"/>
    <dgm:cxn modelId="{04DF7F4B-27ED-4E8D-B838-DD595F6F9CB3}" type="presParOf" srcId="{6077851F-E29B-4C99-A0AC-BE9789EEC3AD}" destId="{86CC3EFC-6060-4D48-8B63-3875DB6514E7}" srcOrd="1" destOrd="0" presId="urn:microsoft.com/office/officeart/2005/8/layout/hierarchy4"/>
    <dgm:cxn modelId="{8BB756BD-4DC1-4D4A-B066-FA33A2D61F0C}" type="presParOf" srcId="{050B9401-C2D8-4948-8F1B-16DDCC5DD30A}" destId="{975DC63D-F3B7-485D-B146-7EB35F2A1E4A}" srcOrd="1" destOrd="0" presId="urn:microsoft.com/office/officeart/2005/8/layout/hierarchy4"/>
    <dgm:cxn modelId="{34876DF2-EC69-42EB-AD4D-13F017F1FE89}" type="presParOf" srcId="{050B9401-C2D8-4948-8F1B-16DDCC5DD30A}" destId="{2273557A-0558-4885-9205-75A972D33675}" srcOrd="2" destOrd="0" presId="urn:microsoft.com/office/officeart/2005/8/layout/hierarchy4"/>
    <dgm:cxn modelId="{2FAE6681-0C21-484A-B62A-485A5384A1C0}" type="presParOf" srcId="{2273557A-0558-4885-9205-75A972D33675}" destId="{369FB48D-2AAB-45BD-B0C2-3E1A6C5C4BBC}" srcOrd="0" destOrd="0" presId="urn:microsoft.com/office/officeart/2005/8/layout/hierarchy4"/>
    <dgm:cxn modelId="{DC03BC6B-EB4B-4736-885A-A833FF14B481}" type="presParOf" srcId="{2273557A-0558-4885-9205-75A972D33675}" destId="{ED0E4DA6-7E74-4AAB-8DC8-E85E623C0EC1}" srcOrd="1" destOrd="0" presId="urn:microsoft.com/office/officeart/2005/8/layout/hierarchy4"/>
    <dgm:cxn modelId="{675B0662-9CB0-4F5B-8966-F067B701F5BC}" type="presParOf" srcId="{050B9401-C2D8-4948-8F1B-16DDCC5DD30A}" destId="{E7171712-BBD3-4C0E-9459-A07E2BBC7E74}" srcOrd="3" destOrd="0" presId="urn:microsoft.com/office/officeart/2005/8/layout/hierarchy4"/>
    <dgm:cxn modelId="{4F7395E1-2584-4FCD-8440-096BF44ABCF3}" type="presParOf" srcId="{050B9401-C2D8-4948-8F1B-16DDCC5DD30A}" destId="{A498ECC8-C6E7-4053-96A4-8F31310DA414}" srcOrd="4" destOrd="0" presId="urn:microsoft.com/office/officeart/2005/8/layout/hierarchy4"/>
    <dgm:cxn modelId="{15C42241-691E-45EC-B233-B30755ABB322}" type="presParOf" srcId="{A498ECC8-C6E7-4053-96A4-8F31310DA414}" destId="{955B1825-578E-4147-8DF2-4D0B7030B722}" srcOrd="0" destOrd="0" presId="urn:microsoft.com/office/officeart/2005/8/layout/hierarchy4"/>
    <dgm:cxn modelId="{FFD66002-51F8-4B7A-BF7F-64E283CA0575}" type="presParOf" srcId="{A498ECC8-C6E7-4053-96A4-8F31310DA414}" destId="{569E9349-1D84-41F5-947D-07A48148F95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33DE0F-C053-4D65-863F-9D309864E445}">
      <dsp:nvSpPr>
        <dsp:cNvPr id="0" name=""/>
        <dsp:cNvSpPr/>
      </dsp:nvSpPr>
      <dsp:spPr>
        <a:xfrm>
          <a:off x="7" y="0"/>
          <a:ext cx="2413836" cy="1069975"/>
        </a:xfrm>
        <a:prstGeom prst="roundRect">
          <a:avLst>
            <a:gd name="adj" fmla="val 10000"/>
          </a:avLst>
        </a:prstGeom>
        <a:solidFill>
          <a:srgbClr val="3F94FB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rgbClr val="FFFFFF"/>
              </a:solidFill>
              <a:latin typeface="Arial"/>
              <a:ea typeface="MS PGothic"/>
              <a:cs typeface="+mn-cs"/>
            </a:rPr>
            <a:t>Biodiversity</a:t>
          </a:r>
          <a:endParaRPr lang="en-GB" sz="1400" b="1" kern="1200" dirty="0">
            <a:solidFill>
              <a:srgbClr val="FFFFFF"/>
            </a:solidFill>
            <a:latin typeface="Arial"/>
            <a:ea typeface="MS PGothic"/>
            <a:cs typeface="+mn-cs"/>
          </a:endParaRPr>
        </a:p>
      </dsp:txBody>
      <dsp:txXfrm>
        <a:off x="31345" y="31338"/>
        <a:ext cx="2351160" cy="1007299"/>
      </dsp:txXfrm>
    </dsp:sp>
    <dsp:sp modelId="{369FB48D-2AAB-45BD-B0C2-3E1A6C5C4BBC}">
      <dsp:nvSpPr>
        <dsp:cNvPr id="0" name=""/>
        <dsp:cNvSpPr/>
      </dsp:nvSpPr>
      <dsp:spPr>
        <a:xfrm>
          <a:off x="2825330" y="0"/>
          <a:ext cx="2413836" cy="1069975"/>
        </a:xfrm>
        <a:prstGeom prst="roundRect">
          <a:avLst>
            <a:gd name="adj" fmla="val 10000"/>
          </a:avLst>
        </a:prstGeom>
        <a:solidFill>
          <a:srgbClr val="02387B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rgbClr val="FFFFFF"/>
              </a:solidFill>
              <a:latin typeface="Arial"/>
              <a:ea typeface="MS PGothic"/>
              <a:cs typeface="+mn-cs"/>
            </a:rPr>
            <a:t>Human rights</a:t>
          </a:r>
          <a:endParaRPr lang="en-GB" sz="1400" b="1" kern="1200" dirty="0">
            <a:solidFill>
              <a:srgbClr val="FFFFFF"/>
            </a:solidFill>
            <a:latin typeface="Arial"/>
            <a:ea typeface="MS PGothic"/>
            <a:cs typeface="+mn-cs"/>
          </a:endParaRPr>
        </a:p>
      </dsp:txBody>
      <dsp:txXfrm>
        <a:off x="2856668" y="31338"/>
        <a:ext cx="2351160" cy="1007299"/>
      </dsp:txXfrm>
    </dsp:sp>
    <dsp:sp modelId="{955B1825-578E-4147-8DF2-4D0B7030B722}">
      <dsp:nvSpPr>
        <dsp:cNvPr id="0" name=""/>
        <dsp:cNvSpPr/>
      </dsp:nvSpPr>
      <dsp:spPr>
        <a:xfrm>
          <a:off x="5644691" y="0"/>
          <a:ext cx="2413836" cy="1069975"/>
        </a:xfrm>
        <a:prstGeom prst="roundRect">
          <a:avLst>
            <a:gd name="adj" fmla="val 10000"/>
          </a:avLst>
        </a:prstGeom>
        <a:solidFill>
          <a:srgbClr val="6E6E6E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rgbClr val="FFFFFF"/>
              </a:solidFill>
              <a:latin typeface="Arial"/>
              <a:ea typeface="MS PGothic"/>
              <a:cs typeface="+mn-cs"/>
            </a:rPr>
            <a:t>Remuneration</a:t>
          </a:r>
        </a:p>
      </dsp:txBody>
      <dsp:txXfrm>
        <a:off x="5676029" y="31338"/>
        <a:ext cx="2351160" cy="10072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8514AE-5F18-4236-861B-0E867BFEDE03}">
      <dsp:nvSpPr>
        <dsp:cNvPr id="0" name=""/>
        <dsp:cNvSpPr/>
      </dsp:nvSpPr>
      <dsp:spPr>
        <a:xfrm>
          <a:off x="5969" y="0"/>
          <a:ext cx="2413836" cy="1069975"/>
        </a:xfrm>
        <a:prstGeom prst="roundRect">
          <a:avLst>
            <a:gd name="adj" fmla="val 10000"/>
          </a:avLst>
        </a:prstGeom>
        <a:solidFill>
          <a:srgbClr val="3F94FB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chemeClr val="bg1"/>
              </a:solidFill>
              <a:latin typeface="Arial"/>
              <a:ea typeface="MS PGothic"/>
              <a:cs typeface="+mn-cs"/>
            </a:rPr>
            <a:t>Climate Change</a:t>
          </a:r>
          <a:endParaRPr lang="en-GB" sz="1400" b="1" kern="1200" dirty="0">
            <a:solidFill>
              <a:schemeClr val="bg1"/>
            </a:solidFill>
            <a:latin typeface="Arial"/>
            <a:ea typeface="MS PGothic"/>
            <a:cs typeface="+mn-cs"/>
          </a:endParaRPr>
        </a:p>
      </dsp:txBody>
      <dsp:txXfrm>
        <a:off x="37307" y="31338"/>
        <a:ext cx="2351160" cy="1007299"/>
      </dsp:txXfrm>
    </dsp:sp>
    <dsp:sp modelId="{909B9812-0B3A-4F1A-83B2-5683CBC0722E}">
      <dsp:nvSpPr>
        <dsp:cNvPr id="0" name=""/>
        <dsp:cNvSpPr/>
      </dsp:nvSpPr>
      <dsp:spPr>
        <a:xfrm>
          <a:off x="2825330" y="0"/>
          <a:ext cx="2413836" cy="1069975"/>
        </a:xfrm>
        <a:prstGeom prst="roundRect">
          <a:avLst>
            <a:gd name="adj" fmla="val 10000"/>
          </a:avLst>
        </a:prstGeom>
        <a:solidFill>
          <a:srgbClr val="02387B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rgbClr val="FFFFFF"/>
              </a:solidFill>
              <a:latin typeface="Arial"/>
              <a:ea typeface="MS PGothic"/>
              <a:cs typeface="+mn-cs"/>
            </a:rPr>
            <a:t>Labour rights</a:t>
          </a:r>
          <a:endParaRPr lang="en-GB" sz="1400" b="1" kern="1200" dirty="0">
            <a:solidFill>
              <a:srgbClr val="FFFFFF"/>
            </a:solidFill>
            <a:latin typeface="Arial"/>
            <a:ea typeface="MS PGothic"/>
            <a:cs typeface="+mn-cs"/>
          </a:endParaRPr>
        </a:p>
      </dsp:txBody>
      <dsp:txXfrm>
        <a:off x="2856668" y="31338"/>
        <a:ext cx="2351160" cy="1007299"/>
      </dsp:txXfrm>
    </dsp:sp>
    <dsp:sp modelId="{CED3C7FA-2A16-4BB3-A6A0-83181A427266}">
      <dsp:nvSpPr>
        <dsp:cNvPr id="0" name=""/>
        <dsp:cNvSpPr/>
      </dsp:nvSpPr>
      <dsp:spPr>
        <a:xfrm>
          <a:off x="5644691" y="0"/>
          <a:ext cx="2413836" cy="1069975"/>
        </a:xfrm>
        <a:prstGeom prst="roundRect">
          <a:avLst>
            <a:gd name="adj" fmla="val 10000"/>
          </a:avLst>
        </a:prstGeom>
        <a:solidFill>
          <a:srgbClr val="6E6E6E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rgbClr val="FFFFFF"/>
              </a:solidFill>
              <a:latin typeface="Arial"/>
              <a:ea typeface="MS PGothic"/>
              <a:cs typeface="+mn-cs"/>
            </a:rPr>
            <a:t>Board independence</a:t>
          </a:r>
        </a:p>
      </dsp:txBody>
      <dsp:txXfrm>
        <a:off x="5676029" y="31338"/>
        <a:ext cx="2351160" cy="10072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8514AE-5F18-4236-861B-0E867BFEDE03}">
      <dsp:nvSpPr>
        <dsp:cNvPr id="0" name=""/>
        <dsp:cNvSpPr/>
      </dsp:nvSpPr>
      <dsp:spPr>
        <a:xfrm>
          <a:off x="5969" y="0"/>
          <a:ext cx="2413836" cy="1069975"/>
        </a:xfrm>
        <a:prstGeom prst="roundRect">
          <a:avLst>
            <a:gd name="adj" fmla="val 10000"/>
          </a:avLst>
        </a:prstGeom>
        <a:solidFill>
          <a:srgbClr val="3F94FB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rgbClr val="FFFFFF"/>
              </a:solidFill>
              <a:latin typeface="Arial"/>
              <a:ea typeface="MS PGothic"/>
              <a:cs typeface="+mn-cs"/>
            </a:rPr>
            <a:t>Pollution</a:t>
          </a:r>
        </a:p>
      </dsp:txBody>
      <dsp:txXfrm>
        <a:off x="37307" y="31338"/>
        <a:ext cx="2351160" cy="1007299"/>
      </dsp:txXfrm>
    </dsp:sp>
    <dsp:sp modelId="{909B9812-0B3A-4F1A-83B2-5683CBC0722E}">
      <dsp:nvSpPr>
        <dsp:cNvPr id="0" name=""/>
        <dsp:cNvSpPr/>
      </dsp:nvSpPr>
      <dsp:spPr>
        <a:xfrm>
          <a:off x="2825330" y="0"/>
          <a:ext cx="2413836" cy="1069975"/>
        </a:xfrm>
        <a:prstGeom prst="roundRect">
          <a:avLst>
            <a:gd name="adj" fmla="val 10000"/>
          </a:avLst>
        </a:prstGeom>
        <a:solidFill>
          <a:srgbClr val="02387B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rgbClr val="FFFFFF"/>
              </a:solidFill>
              <a:latin typeface="Arial"/>
              <a:ea typeface="MS PGothic"/>
              <a:cs typeface="+mn-cs"/>
            </a:rPr>
            <a:t>Obesity</a:t>
          </a:r>
        </a:p>
      </dsp:txBody>
      <dsp:txXfrm>
        <a:off x="2856668" y="31338"/>
        <a:ext cx="2351160" cy="1007299"/>
      </dsp:txXfrm>
    </dsp:sp>
    <dsp:sp modelId="{CED3C7FA-2A16-4BB3-A6A0-83181A427266}">
      <dsp:nvSpPr>
        <dsp:cNvPr id="0" name=""/>
        <dsp:cNvSpPr/>
      </dsp:nvSpPr>
      <dsp:spPr>
        <a:xfrm>
          <a:off x="5650661" y="0"/>
          <a:ext cx="2413836" cy="1069975"/>
        </a:xfrm>
        <a:prstGeom prst="roundRect">
          <a:avLst>
            <a:gd name="adj" fmla="val 10000"/>
          </a:avLst>
        </a:prstGeom>
        <a:solidFill>
          <a:srgbClr val="6E6E6E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rgbClr val="FFFFFF"/>
              </a:solidFill>
              <a:latin typeface="Arial"/>
              <a:ea typeface="MS PGothic"/>
              <a:cs typeface="+mn-cs"/>
            </a:rPr>
            <a:t>Tax issues</a:t>
          </a:r>
          <a:endParaRPr lang="en-GB" sz="1400" b="1" kern="1200" dirty="0">
            <a:solidFill>
              <a:srgbClr val="FFFFFF"/>
            </a:solidFill>
            <a:latin typeface="Arial"/>
            <a:ea typeface="MS PGothic"/>
            <a:cs typeface="+mn-cs"/>
          </a:endParaRPr>
        </a:p>
      </dsp:txBody>
      <dsp:txXfrm>
        <a:off x="5681999" y="31338"/>
        <a:ext cx="2351160" cy="10072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33DE0F-C053-4D65-863F-9D309864E445}">
      <dsp:nvSpPr>
        <dsp:cNvPr id="0" name=""/>
        <dsp:cNvSpPr/>
      </dsp:nvSpPr>
      <dsp:spPr>
        <a:xfrm>
          <a:off x="5969" y="0"/>
          <a:ext cx="2413837" cy="1069975"/>
        </a:xfrm>
        <a:prstGeom prst="roundRect">
          <a:avLst>
            <a:gd name="adj" fmla="val 10000"/>
          </a:avLst>
        </a:prstGeom>
        <a:solidFill>
          <a:srgbClr val="3F94FB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rgbClr val="FFFFFF"/>
              </a:solidFill>
              <a:latin typeface="Arial"/>
              <a:ea typeface="MS PGothic"/>
              <a:cs typeface="+mn-cs"/>
            </a:rPr>
            <a:t>Water Scarcity</a:t>
          </a:r>
          <a:endParaRPr lang="en-GB" sz="1400" b="1" kern="1200" dirty="0">
            <a:solidFill>
              <a:srgbClr val="FFFFFF"/>
            </a:solidFill>
            <a:latin typeface="Arial"/>
            <a:ea typeface="MS PGothic"/>
            <a:cs typeface="+mn-cs"/>
          </a:endParaRPr>
        </a:p>
      </dsp:txBody>
      <dsp:txXfrm>
        <a:off x="37307" y="31338"/>
        <a:ext cx="2351161" cy="1007299"/>
      </dsp:txXfrm>
    </dsp:sp>
    <dsp:sp modelId="{369FB48D-2AAB-45BD-B0C2-3E1A6C5C4BBC}">
      <dsp:nvSpPr>
        <dsp:cNvPr id="0" name=""/>
        <dsp:cNvSpPr/>
      </dsp:nvSpPr>
      <dsp:spPr>
        <a:xfrm>
          <a:off x="2825331" y="0"/>
          <a:ext cx="2413837" cy="1069975"/>
        </a:xfrm>
        <a:prstGeom prst="roundRect">
          <a:avLst>
            <a:gd name="adj" fmla="val 10000"/>
          </a:avLst>
        </a:prstGeom>
        <a:solidFill>
          <a:srgbClr val="024BA4">
            <a:lumMod val="7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rgbClr val="FFFFFF"/>
              </a:solidFill>
              <a:latin typeface="Arial"/>
              <a:ea typeface="MS PGothic"/>
              <a:cs typeface="+mn-cs"/>
            </a:rPr>
            <a:t>Health &amp; Safety</a:t>
          </a:r>
          <a:endParaRPr lang="en-GB" sz="1400" b="1" kern="1200" dirty="0">
            <a:solidFill>
              <a:srgbClr val="FFFFFF"/>
            </a:solidFill>
            <a:latin typeface="Arial"/>
            <a:ea typeface="MS PGothic"/>
            <a:cs typeface="+mn-cs"/>
          </a:endParaRPr>
        </a:p>
      </dsp:txBody>
      <dsp:txXfrm>
        <a:off x="2856669" y="31338"/>
        <a:ext cx="2351161" cy="1007299"/>
      </dsp:txXfrm>
    </dsp:sp>
    <dsp:sp modelId="{955B1825-578E-4147-8DF2-4D0B7030B722}">
      <dsp:nvSpPr>
        <dsp:cNvPr id="0" name=""/>
        <dsp:cNvSpPr/>
      </dsp:nvSpPr>
      <dsp:spPr>
        <a:xfrm>
          <a:off x="5644693" y="0"/>
          <a:ext cx="2413837" cy="1069975"/>
        </a:xfrm>
        <a:prstGeom prst="roundRect">
          <a:avLst>
            <a:gd name="adj" fmla="val 10000"/>
          </a:avLst>
        </a:prstGeom>
        <a:solidFill>
          <a:srgbClr val="6E6E6E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rgbClr val="FFFFFF"/>
              </a:solidFill>
              <a:latin typeface="Arial"/>
              <a:ea typeface="MS PGothic"/>
              <a:cs typeface="+mn-cs"/>
            </a:rPr>
            <a:t>Corruption</a:t>
          </a:r>
        </a:p>
      </dsp:txBody>
      <dsp:txXfrm>
        <a:off x="5676031" y="31338"/>
        <a:ext cx="2351161" cy="10072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3676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676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4E16849-520A-42F0-AE1E-2F595E55FE9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556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3D3869B-EF49-4FAB-9AB0-565B5C29D68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2551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287D7D-26CF-4806-B8B7-9B5450F3B0BC}" type="slidenum">
              <a:rPr lang="en-GB"/>
              <a:pPr/>
              <a:t>1</a:t>
            </a:fld>
            <a:endParaRPr lang="en-GB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6463"/>
            <a:ext cx="4891088" cy="44672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2488" y="744538"/>
            <a:ext cx="4964112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What is research and why is it important</a:t>
            </a:r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C64299-08A4-477F-B703-BF078BBE186E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with sub-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0" name="Picture 16" descr="SLI_PPT_FULL_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2577612" y="8080375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2400" b="1">
              <a:ea typeface="ＭＳ Ｐゴシック" pitchFamily="34" charset="-128"/>
            </a:endParaRPr>
          </a:p>
        </p:txBody>
      </p:sp>
      <p:pic>
        <p:nvPicPr>
          <p:cNvPr id="21521" name="Picture 17" descr="logo_P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77" y="5268914"/>
            <a:ext cx="3239966" cy="138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34" name="Rectangle 30"/>
          <p:cNvSpPr>
            <a:spLocks noGrp="1" noChangeArrowheads="1"/>
          </p:cNvSpPr>
          <p:nvPr>
            <p:ph type="ctrTitle" sz="quarter"/>
          </p:nvPr>
        </p:nvSpPr>
        <p:spPr>
          <a:xfrm>
            <a:off x="726831" y="2816225"/>
            <a:ext cx="7772400" cy="630238"/>
          </a:xfrm>
        </p:spPr>
        <p:txBody>
          <a:bodyPr/>
          <a:lstStyle>
            <a:lvl1pPr algn="ctr">
              <a:lnSpc>
                <a:spcPct val="115000"/>
              </a:lnSpc>
              <a:buClr>
                <a:srgbClr val="00454D"/>
              </a:buClr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21535" name="Rectangle 3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76625"/>
            <a:ext cx="6400800" cy="40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/>
          <a:lstStyle>
            <a:lvl1pPr marL="0" indent="0" algn="ctr">
              <a:lnSpc>
                <a:spcPct val="85000"/>
              </a:lnSpc>
              <a:buFontTx/>
              <a:buNone/>
              <a:defRPr sz="2400" b="1">
                <a:solidFill>
                  <a:schemeClr val="tx2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104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0" name="Picture 16" descr="SLI_PPT_FULL_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2577612" y="8080375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2400" b="1">
              <a:ea typeface="ＭＳ Ｐゴシック" pitchFamily="34" charset="-128"/>
            </a:endParaRPr>
          </a:p>
        </p:txBody>
      </p:sp>
      <p:pic>
        <p:nvPicPr>
          <p:cNvPr id="21521" name="Picture 17" descr="logo_P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77" y="5268914"/>
            <a:ext cx="3239966" cy="138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34" name="Rectangle 30"/>
          <p:cNvSpPr>
            <a:spLocks noGrp="1" noChangeArrowheads="1"/>
          </p:cNvSpPr>
          <p:nvPr>
            <p:ph type="ctrTitle" sz="quarter"/>
          </p:nvPr>
        </p:nvSpPr>
        <p:spPr>
          <a:xfrm>
            <a:off x="726831" y="3073400"/>
            <a:ext cx="7772400" cy="630238"/>
          </a:xfrm>
        </p:spPr>
        <p:txBody>
          <a:bodyPr/>
          <a:lstStyle>
            <a:lvl1pPr algn="ctr">
              <a:lnSpc>
                <a:spcPct val="115000"/>
              </a:lnSpc>
              <a:buClr>
                <a:srgbClr val="00454D"/>
              </a:buClr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189274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and sourc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080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799" y="1539994"/>
            <a:ext cx="8186082" cy="4602732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9068154-472C-42F6-A5FF-B9F32C30F2B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" name="Rectangle 31"/>
          <p:cNvSpPr>
            <a:spLocks noGrp="1" noChangeArrowheads="1"/>
          </p:cNvSpPr>
          <p:nvPr>
            <p:ph type="subTitle" sz="quarter" idx="11"/>
          </p:nvPr>
        </p:nvSpPr>
        <p:spPr>
          <a:xfrm>
            <a:off x="457200" y="1158875"/>
            <a:ext cx="8289681" cy="331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/>
          <a:lstStyle>
            <a:lvl1pPr marL="0" indent="0" algn="l">
              <a:lnSpc>
                <a:spcPct val="85000"/>
              </a:lnSpc>
              <a:spcAft>
                <a:spcPts val="300"/>
              </a:spcAft>
              <a:buFontTx/>
              <a:buNone/>
              <a:defRPr sz="2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40727" y="6271428"/>
            <a:ext cx="7987811" cy="176213"/>
          </a:xfrm>
          <a:noFill/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457200" indent="0">
              <a:buFontTx/>
              <a:buNone/>
              <a:defRPr sz="900"/>
            </a:lvl2pPr>
            <a:lvl3pPr marL="952500" indent="0">
              <a:buFontTx/>
              <a:buNone/>
              <a:defRPr sz="900"/>
            </a:lvl3pPr>
            <a:lvl4pPr marL="1371600" indent="0">
              <a:buFontTx/>
              <a:buNone/>
              <a:defRPr sz="900"/>
            </a:lvl4pPr>
            <a:lvl5pPr marL="1828800" indent="0"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6240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, source &amp; strap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080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799" y="1539995"/>
            <a:ext cx="8186082" cy="4355981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9068154-472C-42F6-A5FF-B9F32C30F2B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" name="Rectangle 31"/>
          <p:cNvSpPr>
            <a:spLocks noGrp="1" noChangeArrowheads="1"/>
          </p:cNvSpPr>
          <p:nvPr>
            <p:ph type="subTitle" sz="quarter" idx="11"/>
          </p:nvPr>
        </p:nvSpPr>
        <p:spPr>
          <a:xfrm>
            <a:off x="457200" y="1158875"/>
            <a:ext cx="8289681" cy="331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/>
          <a:lstStyle>
            <a:lvl1pPr marL="0" indent="0" algn="l">
              <a:lnSpc>
                <a:spcPct val="85000"/>
              </a:lnSpc>
              <a:spcAft>
                <a:spcPts val="300"/>
              </a:spcAft>
              <a:buFontTx/>
              <a:buNone/>
              <a:defRPr sz="2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544293" y="6165304"/>
            <a:ext cx="7877908" cy="322120"/>
          </a:xfrm>
          <a:noFill/>
        </p:spPr>
        <p:txBody>
          <a:bodyPr anchor="b" anchorCtr="0"/>
          <a:lstStyle>
            <a:lvl1pPr marL="0" indent="0">
              <a:buFontTx/>
              <a:buNone/>
              <a:defRPr>
                <a:solidFill>
                  <a:schemeClr val="accent3"/>
                </a:solidFill>
              </a:defRPr>
            </a:lvl1pPr>
            <a:lvl2pPr marL="457200" indent="0">
              <a:buFontTx/>
              <a:buNone/>
              <a:defRPr/>
            </a:lvl2pPr>
            <a:lvl3pPr marL="9525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40727" y="5938908"/>
            <a:ext cx="7987811" cy="176213"/>
          </a:xfrm>
          <a:noFill/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457200" indent="0">
              <a:buFontTx/>
              <a:buNone/>
              <a:defRPr sz="900"/>
            </a:lvl2pPr>
            <a:lvl3pPr marL="952500" indent="0">
              <a:buFontTx/>
              <a:buNone/>
              <a:defRPr sz="900"/>
            </a:lvl3pPr>
            <a:lvl4pPr marL="1371600" indent="0">
              <a:buFontTx/>
              <a:buNone/>
              <a:defRPr sz="900"/>
            </a:lvl4pPr>
            <a:lvl5pPr marL="1828800" indent="0"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231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rce and strap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080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799" y="1139945"/>
            <a:ext cx="8186082" cy="4355981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9068154-472C-42F6-A5FF-B9F32C30F2B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40727" y="5938908"/>
            <a:ext cx="7987811" cy="176213"/>
          </a:xfrm>
          <a:noFill/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457200" indent="0">
              <a:buFontTx/>
              <a:buNone/>
              <a:defRPr sz="900"/>
            </a:lvl2pPr>
            <a:lvl3pPr marL="952500" indent="0">
              <a:buFontTx/>
              <a:buNone/>
              <a:defRPr sz="900"/>
            </a:lvl3pPr>
            <a:lvl4pPr marL="1371600" indent="0">
              <a:buFontTx/>
              <a:buNone/>
              <a:defRPr sz="900"/>
            </a:lvl4pPr>
            <a:lvl5pPr marL="1828800" indent="0"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544293" y="6165304"/>
            <a:ext cx="7877908" cy="322120"/>
          </a:xfrm>
          <a:noFill/>
        </p:spPr>
        <p:txBody>
          <a:bodyPr anchor="b" anchorCtr="0"/>
          <a:lstStyle>
            <a:lvl1pPr marL="0" indent="0">
              <a:buFontTx/>
              <a:buNone/>
              <a:defRPr>
                <a:solidFill>
                  <a:schemeClr val="accent3"/>
                </a:solidFill>
              </a:defRPr>
            </a:lvl1pPr>
            <a:lvl2pPr marL="457200" indent="0">
              <a:buFontTx/>
              <a:buNone/>
              <a:defRPr/>
            </a:lvl2pPr>
            <a:lvl3pPr marL="9525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962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799" y="1143000"/>
            <a:ext cx="8186082" cy="4961626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9068154-472C-42F6-A5FF-B9F32C30F2B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40727" y="6271428"/>
            <a:ext cx="7987811" cy="176213"/>
          </a:xfrm>
          <a:noFill/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457200" indent="0">
              <a:buFontTx/>
              <a:buNone/>
              <a:defRPr sz="900"/>
            </a:lvl2pPr>
            <a:lvl3pPr marL="952500" indent="0">
              <a:buFontTx/>
              <a:buNone/>
              <a:defRPr sz="900"/>
            </a:lvl3pPr>
            <a:lvl4pPr marL="1371600" indent="0">
              <a:buFontTx/>
              <a:buNone/>
              <a:defRPr sz="900"/>
            </a:lvl4pPr>
            <a:lvl5pPr marL="1828800" indent="0"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7991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, 4x content, sourc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480182" y="6329363"/>
            <a:ext cx="259373" cy="165100"/>
          </a:xfrm>
        </p:spPr>
        <p:txBody>
          <a:bodyPr/>
          <a:lstStyle>
            <a:lvl1pPr>
              <a:defRPr/>
            </a:lvl1pPr>
          </a:lstStyle>
          <a:p>
            <a:fld id="{C3FAD850-D04A-4317-83B0-B12F6EB40E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sz="half" idx="11"/>
          </p:nvPr>
        </p:nvSpPr>
        <p:spPr>
          <a:xfrm>
            <a:off x="4689475" y="1576038"/>
            <a:ext cx="4064977" cy="219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2"/>
          </p:nvPr>
        </p:nvSpPr>
        <p:spPr>
          <a:xfrm>
            <a:off x="4688798" y="1545766"/>
            <a:ext cx="4050122" cy="2236787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556413" y="1545766"/>
            <a:ext cx="4066443" cy="2236787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Rectangle 31"/>
          <p:cNvSpPr>
            <a:spLocks noGrp="1" noChangeArrowheads="1"/>
          </p:cNvSpPr>
          <p:nvPr>
            <p:ph type="subTitle" sz="quarter" idx="16"/>
          </p:nvPr>
        </p:nvSpPr>
        <p:spPr>
          <a:xfrm>
            <a:off x="457200" y="1158875"/>
            <a:ext cx="8289681" cy="331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/>
          <a:lstStyle>
            <a:lvl1pPr marL="0" indent="0" algn="l">
              <a:lnSpc>
                <a:spcPct val="85000"/>
              </a:lnSpc>
              <a:spcAft>
                <a:spcPts val="300"/>
              </a:spcAft>
              <a:buFontTx/>
              <a:buNone/>
              <a:defRPr sz="2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17"/>
          </p:nvPr>
        </p:nvSpPr>
        <p:spPr>
          <a:xfrm>
            <a:off x="4688798" y="3876676"/>
            <a:ext cx="4050122" cy="2236787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8"/>
          </p:nvPr>
        </p:nvSpPr>
        <p:spPr>
          <a:xfrm>
            <a:off x="556413" y="3876676"/>
            <a:ext cx="4066443" cy="2236787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40727" y="6271428"/>
            <a:ext cx="7987811" cy="176213"/>
          </a:xfrm>
          <a:noFill/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457200" indent="0">
              <a:buFontTx/>
              <a:buNone/>
              <a:defRPr sz="900"/>
            </a:lvl2pPr>
            <a:lvl3pPr marL="952500" indent="0">
              <a:buFontTx/>
              <a:buNone/>
              <a:defRPr sz="900"/>
            </a:lvl3pPr>
            <a:lvl4pPr marL="1371600" indent="0">
              <a:buFontTx/>
              <a:buNone/>
              <a:defRPr sz="900"/>
            </a:lvl4pPr>
            <a:lvl5pPr marL="1828800" indent="0"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7954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content, sourc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480182" y="6329363"/>
            <a:ext cx="259373" cy="165100"/>
          </a:xfrm>
        </p:spPr>
        <p:txBody>
          <a:bodyPr/>
          <a:lstStyle>
            <a:lvl1pPr>
              <a:defRPr/>
            </a:lvl1pPr>
          </a:lstStyle>
          <a:p>
            <a:fld id="{C3FAD850-D04A-4317-83B0-B12F6EB40E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sz="half" idx="11"/>
          </p:nvPr>
        </p:nvSpPr>
        <p:spPr>
          <a:xfrm>
            <a:off x="4689475" y="1576038"/>
            <a:ext cx="4064977" cy="219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2"/>
          </p:nvPr>
        </p:nvSpPr>
        <p:spPr>
          <a:xfrm>
            <a:off x="4688798" y="1288591"/>
            <a:ext cx="4050122" cy="2236787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3"/>
          </p:nvPr>
        </p:nvSpPr>
        <p:spPr>
          <a:xfrm>
            <a:off x="4688798" y="3906839"/>
            <a:ext cx="4050122" cy="2236787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556413" y="1288591"/>
            <a:ext cx="4066443" cy="2236787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5"/>
          </p:nvPr>
        </p:nvSpPr>
        <p:spPr>
          <a:xfrm>
            <a:off x="556413" y="3906839"/>
            <a:ext cx="4066443" cy="2236787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40727" y="6271428"/>
            <a:ext cx="7987811" cy="176213"/>
          </a:xfrm>
          <a:noFill/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457200" indent="0">
              <a:buFontTx/>
              <a:buNone/>
              <a:defRPr sz="900"/>
            </a:lvl2pPr>
            <a:lvl3pPr marL="952500" indent="0">
              <a:buFontTx/>
              <a:buNone/>
              <a:defRPr sz="900"/>
            </a:lvl3pPr>
            <a:lvl4pPr marL="1371600" indent="0">
              <a:buFontTx/>
              <a:buNone/>
              <a:defRPr sz="900"/>
            </a:lvl4pPr>
            <a:lvl5pPr marL="1828800" indent="0"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0291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content, sourc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87C3BF-F37C-4A43-B8D9-FC3A6C4D1A0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553274" y="1298116"/>
            <a:ext cx="4064977" cy="4816935"/>
          </a:xfrm>
        </p:spPr>
        <p:txBody>
          <a:bodyPr/>
          <a:lstStyle>
            <a:lvl1pPr>
              <a:buClr>
                <a:srgbClr val="54BCEB"/>
              </a:buClr>
              <a:defRPr/>
            </a:lvl1pPr>
            <a:lvl2pPr>
              <a:buClr>
                <a:srgbClr val="54BCEB"/>
              </a:buClr>
              <a:defRPr/>
            </a:lvl2pPr>
            <a:lvl3pPr>
              <a:buClr>
                <a:srgbClr val="54BCEB"/>
              </a:buClr>
              <a:defRPr/>
            </a:lvl3pPr>
            <a:lvl4pPr>
              <a:buClr>
                <a:srgbClr val="54BCEB"/>
              </a:buClr>
              <a:defRPr/>
            </a:lvl4pPr>
            <a:lvl5pPr>
              <a:buClr>
                <a:srgbClr val="54BCEB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9394" y="1298116"/>
            <a:ext cx="4057866" cy="4816935"/>
          </a:xfrm>
        </p:spPr>
        <p:txBody>
          <a:bodyPr/>
          <a:lstStyle>
            <a:lvl1pPr>
              <a:buClr>
                <a:srgbClr val="54BCEB"/>
              </a:buClr>
              <a:defRPr/>
            </a:lvl1pPr>
            <a:lvl2pPr>
              <a:buClr>
                <a:srgbClr val="54BCEB"/>
              </a:buClr>
              <a:defRPr/>
            </a:lvl2pPr>
            <a:lvl3pPr>
              <a:buClr>
                <a:srgbClr val="54BCEB"/>
              </a:buClr>
              <a:defRPr/>
            </a:lvl3pPr>
            <a:lvl4pPr>
              <a:buClr>
                <a:srgbClr val="54BCEB"/>
              </a:buClr>
              <a:defRPr/>
            </a:lvl4pPr>
            <a:lvl5pPr>
              <a:buClr>
                <a:srgbClr val="54BCEB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40727" y="6271428"/>
            <a:ext cx="7987811" cy="176213"/>
          </a:xfrm>
          <a:noFill/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457200" indent="0">
              <a:buFontTx/>
              <a:buNone/>
              <a:defRPr sz="900"/>
            </a:lvl2pPr>
            <a:lvl3pPr marL="952500" indent="0">
              <a:buFontTx/>
              <a:buNone/>
              <a:defRPr sz="900"/>
            </a:lvl3pPr>
            <a:lvl4pPr marL="1371600" indent="0">
              <a:buFontTx/>
              <a:buNone/>
              <a:defRPr sz="900"/>
            </a:lvl4pPr>
            <a:lvl5pPr marL="1828800" indent="0"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3474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0" name="Picture 20" descr="top_banner_SLI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0131" y="1255714"/>
            <a:ext cx="8272097" cy="4625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80182" y="6329363"/>
            <a:ext cx="25937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rgbClr val="91A99A"/>
                </a:solidFill>
                <a:ea typeface="+mn-ea"/>
              </a:defRPr>
            </a:lvl1pPr>
          </a:lstStyle>
          <a:p>
            <a:fld id="{AC8146A9-A815-449B-8B6F-5169B51FBBE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0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713" r:id="rId2"/>
    <p:sldLayoutId id="2147483655" r:id="rId3"/>
    <p:sldLayoutId id="2147483711" r:id="rId4"/>
    <p:sldLayoutId id="2147483712" r:id="rId5"/>
    <p:sldLayoutId id="2147483708" r:id="rId6"/>
    <p:sldLayoutId id="2147483707" r:id="rId7"/>
    <p:sldLayoutId id="2147483710" r:id="rId8"/>
    <p:sldLayoutId id="2147483709" r:id="rId9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34" charset="-128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34" charset="-128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34" charset="-128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34" charset="-128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34" charset="-128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34" charset="-128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34" charset="-128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34" charset="-128"/>
        </a:defRPr>
      </a:lvl9pPr>
    </p:titleStyle>
    <p:bodyStyle>
      <a:lvl1pPr marL="201613" indent="-201613" algn="l" rtl="0" eaLnBrk="1" fontAlgn="base" hangingPunct="1">
        <a:spcBef>
          <a:spcPct val="0"/>
        </a:spcBef>
        <a:spcAft>
          <a:spcPct val="30000"/>
        </a:spcAft>
        <a:buClr>
          <a:schemeClr val="hlink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19125" indent="-161925" algn="l" rtl="0" eaLnBrk="1" fontAlgn="base" hangingPunct="1">
        <a:spcBef>
          <a:spcPct val="0"/>
        </a:spcBef>
        <a:spcAft>
          <a:spcPct val="30000"/>
        </a:spcAft>
        <a:buClr>
          <a:schemeClr val="hlink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</a:defRPr>
      </a:lvl2pPr>
      <a:lvl3pPr marL="1103313" indent="-150813" algn="l" rtl="0" eaLnBrk="1" fontAlgn="base" hangingPunct="1">
        <a:spcBef>
          <a:spcPct val="0"/>
        </a:spcBef>
        <a:spcAft>
          <a:spcPct val="30000"/>
        </a:spcAft>
        <a:buClr>
          <a:schemeClr val="hlink"/>
        </a:buClr>
        <a:buFont typeface="Wingdings" pitchFamily="2" charset="2"/>
        <a:buChar char="w"/>
        <a:defRPr sz="1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0"/>
        </a:spcBef>
        <a:spcAft>
          <a:spcPct val="30000"/>
        </a:spcAft>
        <a:buClr>
          <a:schemeClr val="hlink"/>
        </a:buClr>
        <a:buFont typeface="Arial" charset="0"/>
        <a:buChar char="–"/>
        <a:defRPr sz="1200">
          <a:solidFill>
            <a:srgbClr val="54616E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0"/>
        </a:spcBef>
        <a:spcAft>
          <a:spcPct val="30000"/>
        </a:spcAft>
        <a:buClr>
          <a:schemeClr val="hlink"/>
        </a:buClr>
        <a:buChar char="•"/>
        <a:defRPr sz="1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0"/>
        </a:spcBef>
        <a:spcAft>
          <a:spcPct val="30000"/>
        </a:spcAft>
        <a:buClr>
          <a:schemeClr val="hlink"/>
        </a:buClr>
        <a:buChar char="•"/>
        <a:defRPr sz="1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0"/>
        </a:spcBef>
        <a:spcAft>
          <a:spcPct val="30000"/>
        </a:spcAft>
        <a:buClr>
          <a:schemeClr val="hlink"/>
        </a:buClr>
        <a:buChar char="•"/>
        <a:defRPr sz="1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0"/>
        </a:spcBef>
        <a:spcAft>
          <a:spcPct val="30000"/>
        </a:spcAft>
        <a:buClr>
          <a:schemeClr val="hlink"/>
        </a:buClr>
        <a:buChar char="•"/>
        <a:defRPr sz="1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0"/>
        </a:spcBef>
        <a:spcAft>
          <a:spcPct val="30000"/>
        </a:spcAft>
        <a:buClr>
          <a:schemeClr val="hlink"/>
        </a:buClr>
        <a:buChar char="•"/>
        <a:defRPr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105" name="Picture 9" descr="SLCP_AIDA_background_white_no_log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610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436939"/>
            <a:ext cx="82296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51610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098926"/>
            <a:ext cx="8229600" cy="105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Sub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</a:defRPr>
      </a:lvl9pPr>
    </p:titleStyle>
    <p:bodyStyle>
      <a:lvl1pPr marL="201613" indent="-201613" algn="l" rtl="0" fontAlgn="base">
        <a:spcBef>
          <a:spcPct val="0"/>
        </a:spcBef>
        <a:spcAft>
          <a:spcPct val="30000"/>
        </a:spcAft>
        <a:buClr>
          <a:schemeClr val="hlink"/>
        </a:buClr>
        <a:defRPr sz="2400" b="1">
          <a:solidFill>
            <a:srgbClr val="808080"/>
          </a:solidFill>
          <a:latin typeface="+mn-lt"/>
          <a:ea typeface="+mn-ea"/>
          <a:cs typeface="+mn-cs"/>
        </a:defRPr>
      </a:lvl1pPr>
      <a:lvl2pPr marL="619125" indent="-161925" algn="l" rtl="0" fontAlgn="base">
        <a:spcBef>
          <a:spcPct val="0"/>
        </a:spcBef>
        <a:spcAft>
          <a:spcPct val="30000"/>
        </a:spcAft>
        <a:buClr>
          <a:schemeClr val="hlink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</a:defRPr>
      </a:lvl2pPr>
      <a:lvl3pPr marL="1103313" indent="-150813" algn="l" rtl="0" fontAlgn="base">
        <a:spcBef>
          <a:spcPct val="0"/>
        </a:spcBef>
        <a:spcAft>
          <a:spcPct val="30000"/>
        </a:spcAft>
        <a:buClr>
          <a:schemeClr val="hlink"/>
        </a:buClr>
        <a:buFont typeface="Wingdings" pitchFamily="2" charset="2"/>
        <a:buChar char="w"/>
        <a:defRPr sz="1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0"/>
        </a:spcBef>
        <a:spcAft>
          <a:spcPct val="30000"/>
        </a:spcAft>
        <a:buClr>
          <a:srgbClr val="00454D"/>
        </a:buClr>
        <a:defRPr>
          <a:solidFill>
            <a:srgbClr val="54616E"/>
          </a:solidFill>
          <a:latin typeface="+mn-lt"/>
          <a:ea typeface="+mn-ea"/>
        </a:defRPr>
      </a:lvl4pPr>
      <a:lvl5pPr marL="2057400" indent="-228600" algn="l" rtl="0" fontAlgn="base">
        <a:spcBef>
          <a:spcPct val="0"/>
        </a:spcBef>
        <a:spcAft>
          <a:spcPct val="30000"/>
        </a:spcAft>
        <a:buClr>
          <a:srgbClr val="00454D"/>
        </a:buClr>
        <a:buChar char="»"/>
        <a:defRPr>
          <a:solidFill>
            <a:srgbClr val="54616E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30000"/>
        </a:spcAft>
        <a:buClr>
          <a:srgbClr val="00454D"/>
        </a:buClr>
        <a:buChar char="»"/>
        <a:defRPr>
          <a:solidFill>
            <a:srgbClr val="54616E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30000"/>
        </a:spcAft>
        <a:buClr>
          <a:srgbClr val="00454D"/>
        </a:buClr>
        <a:buChar char="»"/>
        <a:defRPr>
          <a:solidFill>
            <a:srgbClr val="54616E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30000"/>
        </a:spcAft>
        <a:buClr>
          <a:srgbClr val="00454D"/>
        </a:buClr>
        <a:buChar char="»"/>
        <a:defRPr>
          <a:solidFill>
            <a:srgbClr val="54616E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30000"/>
        </a:spcAft>
        <a:buClr>
          <a:srgbClr val="00454D"/>
        </a:buClr>
        <a:buChar char="»"/>
        <a:defRPr>
          <a:solidFill>
            <a:srgbClr val="54616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90" name="Text Box 22"/>
          <p:cNvSpPr txBox="1">
            <a:spLocks noChangeArrowheads="1"/>
          </p:cNvSpPr>
          <p:nvPr/>
        </p:nvSpPr>
        <p:spPr bwMode="auto">
          <a:xfrm>
            <a:off x="366346" y="385764"/>
            <a:ext cx="794728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300163">
              <a:defRPr>
                <a:solidFill>
                  <a:schemeClr val="tx1"/>
                </a:solidFill>
                <a:latin typeface="Arial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200" dirty="0">
                <a:solidFill>
                  <a:srgbClr val="FFFFFF"/>
                </a:solidFill>
              </a:rPr>
              <a:t>This communication is intended for investment professionals only and must not be relied on by anyone else.</a:t>
            </a:r>
          </a:p>
        </p:txBody>
      </p:sp>
      <p:sp>
        <p:nvSpPr>
          <p:cNvPr id="237591" name="Text Box 23"/>
          <p:cNvSpPr txBox="1">
            <a:spLocks noChangeArrowheads="1"/>
          </p:cNvSpPr>
          <p:nvPr/>
        </p:nvSpPr>
        <p:spPr bwMode="auto">
          <a:xfrm>
            <a:off x="4191001" y="5549882"/>
            <a:ext cx="463354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>
            <a:lvl1pPr defTabSz="1300163">
              <a:defRPr>
                <a:solidFill>
                  <a:schemeClr val="tx1"/>
                </a:solidFill>
                <a:latin typeface="Arial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b="1" dirty="0">
                <a:solidFill>
                  <a:schemeClr val="bg1"/>
                </a:solidFill>
              </a:rPr>
              <a:t>Euan Stirling</a:t>
            </a:r>
          </a:p>
          <a:p>
            <a:pPr algn="r">
              <a:spcBef>
                <a:spcPct val="50000"/>
              </a:spcBef>
            </a:pPr>
            <a:r>
              <a:rPr lang="en-GB" sz="1400" b="1" dirty="0">
                <a:solidFill>
                  <a:schemeClr val="bg1"/>
                </a:solidFill>
              </a:rPr>
              <a:t>Head of Stewardship and ESG </a:t>
            </a:r>
            <a:r>
              <a:rPr lang="en-GB" sz="1400" b="1" dirty="0" smtClean="0">
                <a:solidFill>
                  <a:schemeClr val="bg1"/>
                </a:solidFill>
              </a:rPr>
              <a:t>Investment</a:t>
            </a:r>
          </a:p>
          <a:p>
            <a:pPr algn="r">
              <a:spcBef>
                <a:spcPct val="50000"/>
              </a:spcBef>
            </a:pPr>
            <a:r>
              <a:rPr lang="en-GB" sz="1400" b="1" dirty="0" smtClean="0">
                <a:solidFill>
                  <a:schemeClr val="bg1"/>
                </a:solidFill>
              </a:rPr>
              <a:t>14 September 2016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dirty="0"/>
              <a:t>Integrating ESG into your investment </a:t>
            </a:r>
            <a:r>
              <a:rPr lang="en-GB" dirty="0" smtClean="0"/>
              <a:t>process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Integrating ESG into your investment </a:t>
            </a:r>
            <a:r>
              <a:rPr lang="en-GB" dirty="0" smtClean="0"/>
              <a:t>process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68154-472C-42F6-A5FF-B9F32C30F2B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Content Placeholder 6"/>
          <p:cNvSpPr txBox="1">
            <a:spLocks/>
          </p:cNvSpPr>
          <p:nvPr/>
        </p:nvSpPr>
        <p:spPr bwMode="auto">
          <a:xfrm>
            <a:off x="555625" y="1743869"/>
            <a:ext cx="8396287" cy="33131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01155" indent="-20115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3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7717" indent="-16155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3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100805" indent="-150472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3"/>
              </a:buClr>
              <a:buFont typeface="Wingdings" pitchFamily="2" charset="2"/>
              <a:buChar char="w"/>
              <a:defRPr sz="1400">
                <a:solidFill>
                  <a:schemeClr val="tx1"/>
                </a:solidFill>
                <a:latin typeface="+mn-lt"/>
                <a:ea typeface="+mn-ea"/>
              </a:defRPr>
            </a:lvl3pPr>
            <a:lvl4pPr marL="1596562" indent="-2280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3"/>
              </a:buClr>
              <a:buFont typeface="Arial" charset="0"/>
              <a:buChar char="–"/>
              <a:defRPr sz="1200">
                <a:solidFill>
                  <a:srgbClr val="54616E"/>
                </a:solidFill>
                <a:latin typeface="+mn-lt"/>
                <a:ea typeface="+mn-ea"/>
              </a:defRPr>
            </a:lvl4pPr>
            <a:lvl5pPr marL="2052728" indent="-2280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3"/>
              </a:buClr>
              <a:buChar char="•"/>
              <a:defRPr sz="1100">
                <a:solidFill>
                  <a:schemeClr val="tx1"/>
                </a:solidFill>
                <a:latin typeface="+mn-lt"/>
                <a:ea typeface="+mn-ea"/>
              </a:defRPr>
            </a:lvl5pPr>
            <a:lvl6pPr marL="2508886" indent="-2280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hlink"/>
              </a:buClr>
              <a:buChar char="•"/>
              <a:defRPr sz="1100">
                <a:solidFill>
                  <a:schemeClr val="tx1"/>
                </a:solidFill>
                <a:latin typeface="+mn-lt"/>
                <a:ea typeface="+mn-ea"/>
              </a:defRPr>
            </a:lvl6pPr>
            <a:lvl7pPr marL="2965045" indent="-2280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hlink"/>
              </a:buClr>
              <a:buChar char="•"/>
              <a:defRPr sz="1100">
                <a:solidFill>
                  <a:schemeClr val="tx1"/>
                </a:solidFill>
                <a:latin typeface="+mn-lt"/>
                <a:ea typeface="+mn-ea"/>
              </a:defRPr>
            </a:lvl7pPr>
            <a:lvl8pPr marL="3421207" indent="-2280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hlink"/>
              </a:buClr>
              <a:buChar char="•"/>
              <a:defRPr sz="1100">
                <a:solidFill>
                  <a:schemeClr val="tx1"/>
                </a:solidFill>
                <a:latin typeface="+mn-lt"/>
                <a:ea typeface="+mn-ea"/>
              </a:defRPr>
            </a:lvl8pPr>
            <a:lvl9pPr marL="3877369" indent="-2280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hlink"/>
              </a:buClr>
              <a:buChar char="•"/>
              <a:defRPr sz="1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>
                <a:srgbClr val="55DFFF"/>
              </a:buClr>
            </a:pPr>
            <a:r>
              <a:rPr lang="en-GB" dirty="0" smtClean="0">
                <a:solidFill>
                  <a:srgbClr val="003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ESG matters</a:t>
            </a:r>
          </a:p>
          <a:p>
            <a:pPr>
              <a:buClr>
                <a:srgbClr val="55DFFF"/>
              </a:buClr>
            </a:pPr>
            <a:endParaRPr lang="en-GB" dirty="0" smtClean="0">
              <a:solidFill>
                <a:srgbClr val="0030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55DFFF"/>
              </a:buClr>
            </a:pPr>
            <a:r>
              <a:rPr lang="en-GB" dirty="0" smtClean="0">
                <a:solidFill>
                  <a:srgbClr val="003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</a:t>
            </a:r>
            <a:r>
              <a:rPr lang="en-GB" dirty="0">
                <a:solidFill>
                  <a:srgbClr val="003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 </a:t>
            </a:r>
            <a:r>
              <a:rPr lang="en-GB" dirty="0" smtClean="0">
                <a:solidFill>
                  <a:srgbClr val="003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decisions</a:t>
            </a:r>
          </a:p>
          <a:p>
            <a:pPr>
              <a:buClr>
                <a:srgbClr val="55DFFF"/>
              </a:buClr>
            </a:pPr>
            <a:endParaRPr lang="en-GB" dirty="0">
              <a:solidFill>
                <a:srgbClr val="0030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55DFFF"/>
              </a:buClr>
            </a:pPr>
            <a:r>
              <a:rPr lang="en-GB" dirty="0">
                <a:solidFill>
                  <a:srgbClr val="003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risk adjusted sustainable returns</a:t>
            </a:r>
          </a:p>
          <a:p>
            <a:pPr>
              <a:buClr>
                <a:srgbClr val="55DFFF"/>
              </a:buClr>
            </a:pPr>
            <a:endParaRPr lang="en-GB" dirty="0">
              <a:solidFill>
                <a:srgbClr val="0030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2143918" y="4458065"/>
            <a:ext cx="5219700" cy="764016"/>
          </a:xfrm>
          <a:prstGeom prst="rect">
            <a:avLst/>
          </a:prstGeom>
        </p:spPr>
        <p:txBody>
          <a:bodyPr/>
          <a:lstStyle>
            <a:lvl1pPr marL="201613" indent="-201613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hlink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9125" indent="-16192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hlink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103313" indent="-150813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hlink"/>
              </a:buClr>
              <a:buFont typeface="Wingdings" pitchFamily="2" charset="2"/>
              <a:buChar char="w"/>
              <a:defRPr sz="1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hlink"/>
              </a:buClr>
              <a:buFont typeface="Arial" charset="0"/>
              <a:buChar char="–"/>
              <a:defRPr sz="1200">
                <a:solidFill>
                  <a:srgbClr val="54616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hlink"/>
              </a:buClr>
              <a:buChar char="•"/>
              <a:defRPr sz="1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hlink"/>
              </a:buClr>
              <a:buChar char="•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hlink"/>
              </a:buClr>
              <a:buChar char="•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hlink"/>
              </a:buClr>
              <a:buChar char="•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hlink"/>
              </a:buClr>
              <a:buChar char="•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GB" b="1" dirty="0" smtClean="0">
                <a:solidFill>
                  <a:srgbClr val="54BC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“Plan for the future because that’s where you are going to spend the rest of your life”</a:t>
            </a:r>
          </a:p>
          <a:p>
            <a:pPr marL="0" indent="0" algn="ctr">
              <a:buNone/>
            </a:pPr>
            <a:r>
              <a:rPr lang="en-GB" dirty="0" smtClean="0">
                <a:solidFill>
                  <a:srgbClr val="54BC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Twain</a:t>
            </a:r>
            <a:endParaRPr lang="en-GB" dirty="0">
              <a:solidFill>
                <a:srgbClr val="54BCE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20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46914E-6 L -2.77778E-7 -0.27253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900" dirty="0"/>
              <a:t>The information shown relates to the past. Past performance is not a guide to the future.  The value of investment can go down as well as up. </a:t>
            </a:r>
          </a:p>
          <a:p>
            <a:pPr marL="0" indent="0">
              <a:buNone/>
            </a:pPr>
            <a:endParaRPr lang="en-GB" sz="900" dirty="0"/>
          </a:p>
          <a:p>
            <a:pPr marL="0" indent="0">
              <a:buNone/>
            </a:pPr>
            <a:r>
              <a:rPr lang="en-GB" sz="900" dirty="0"/>
              <a:t>Any data contained herein which is attributed to a third party ("Third Party Data") is the property of (a) third party supplier(s) (the “Owner”) and is licensed for use </a:t>
            </a:r>
            <a:r>
              <a:rPr lang="en-GB" sz="900" dirty="0" smtClean="0"/>
              <a:t>by Standard </a:t>
            </a:r>
            <a:r>
              <a:rPr lang="en-GB" sz="900" dirty="0"/>
              <a:t>Life**. Third Party Data may not be copied or distributed. Third Party Data is provided “as is” and is not warranted to be accurate, complete or timely. To the </a:t>
            </a:r>
            <a:r>
              <a:rPr lang="en-GB" sz="900" dirty="0" smtClean="0"/>
              <a:t>extent permitted </a:t>
            </a:r>
            <a:r>
              <a:rPr lang="en-GB" sz="900" dirty="0"/>
              <a:t>by applicable law, none of the Owner, Standard Life** or any other third party (including any third party involved in providing and/or compiling Third Party </a:t>
            </a:r>
            <a:r>
              <a:rPr lang="en-GB" sz="900" dirty="0" smtClean="0"/>
              <a:t>Data) shall </a:t>
            </a:r>
            <a:r>
              <a:rPr lang="en-GB" sz="900" dirty="0"/>
              <a:t>have any liability for Third Party Data or for any use made of Third Party Data. Past performance is no guarantee of future results. Neither the Owner nor any other </a:t>
            </a:r>
            <a:r>
              <a:rPr lang="en-GB" sz="900" dirty="0" smtClean="0"/>
              <a:t>third party </a:t>
            </a:r>
            <a:r>
              <a:rPr lang="en-GB" sz="900" dirty="0"/>
              <a:t>sponsors, endorses or promotes the fund or product to which Third Party Data relates.</a:t>
            </a:r>
          </a:p>
          <a:p>
            <a:pPr marL="0" indent="0">
              <a:buNone/>
            </a:pPr>
            <a:endParaRPr lang="en-GB" sz="900" dirty="0"/>
          </a:p>
          <a:p>
            <a:pPr marL="0" indent="0">
              <a:buNone/>
            </a:pPr>
            <a:r>
              <a:rPr lang="en-GB" sz="900" dirty="0"/>
              <a:t>**Standard Life means the relevant member of the Standard Life group, being Standard Life plc together with its subsidiaries, subsidiary undertakings and </a:t>
            </a:r>
            <a:r>
              <a:rPr lang="en-GB" sz="900" dirty="0" smtClean="0"/>
              <a:t>associated companies </a:t>
            </a:r>
            <a:r>
              <a:rPr lang="en-GB" sz="900" dirty="0"/>
              <a:t>(whether direct or indirect) from time to time."</a:t>
            </a:r>
          </a:p>
          <a:p>
            <a:pPr marL="0" indent="0">
              <a:buNone/>
            </a:pPr>
            <a:endParaRPr lang="en-GB" sz="900" dirty="0"/>
          </a:p>
          <a:p>
            <a:pPr marL="0" indent="0">
              <a:buNone/>
            </a:pPr>
            <a:endParaRPr lang="en-GB" sz="900" dirty="0"/>
          </a:p>
          <a:p>
            <a:pPr marL="0" indent="0">
              <a:buNone/>
            </a:pPr>
            <a:endParaRPr lang="en-GB" sz="900" dirty="0"/>
          </a:p>
          <a:p>
            <a:pPr marL="0" indent="0">
              <a:buNone/>
            </a:pPr>
            <a:endParaRPr lang="en-GB" sz="900" dirty="0"/>
          </a:p>
          <a:p>
            <a:pPr marL="0" indent="0">
              <a:buNone/>
            </a:pPr>
            <a:endParaRPr lang="en-GB" sz="900" dirty="0"/>
          </a:p>
          <a:p>
            <a:pPr marL="0" indent="0">
              <a:buNone/>
            </a:pPr>
            <a:endParaRPr lang="en-GB" sz="900" dirty="0"/>
          </a:p>
          <a:p>
            <a:pPr marL="0" indent="0">
              <a:buNone/>
            </a:pPr>
            <a:r>
              <a:rPr lang="en-GB" sz="900" dirty="0"/>
              <a:t>Standard Life Investments Limited is registered in Ireland (904256) at 90 St Stephen’s Green, Dublin 2 and Scotland (SC123321) at 1 George Street, Edinburgh EH2 2LL.</a:t>
            </a:r>
          </a:p>
          <a:p>
            <a:pPr marL="0" indent="0">
              <a:buNone/>
            </a:pPr>
            <a:endParaRPr lang="en-GB" sz="900" dirty="0"/>
          </a:p>
          <a:p>
            <a:pPr marL="0" indent="0">
              <a:buNone/>
            </a:pPr>
            <a:r>
              <a:rPr lang="en-GB" sz="900" dirty="0"/>
              <a:t>Standard Life Investments Limited is authorised and regulated in the UK by the Financial Conduct Authority.</a:t>
            </a:r>
          </a:p>
          <a:p>
            <a:pPr marL="0" indent="0">
              <a:buNone/>
            </a:pPr>
            <a:endParaRPr lang="en-GB" sz="900" dirty="0"/>
          </a:p>
          <a:p>
            <a:pPr marL="0" indent="0">
              <a:buNone/>
            </a:pPr>
            <a:r>
              <a:rPr lang="en-GB" sz="900" dirty="0"/>
              <a:t>Calls may be monitored and/or recorded to protect both you and us and help with our training.</a:t>
            </a:r>
          </a:p>
          <a:p>
            <a:pPr marL="0" indent="0">
              <a:buNone/>
            </a:pPr>
            <a:endParaRPr lang="en-GB" sz="900" dirty="0"/>
          </a:p>
          <a:p>
            <a:pPr marL="0" indent="0">
              <a:buNone/>
            </a:pPr>
            <a:r>
              <a:rPr lang="en-GB" sz="900" dirty="0"/>
              <a:t>www.standardlifeinvestments.com </a:t>
            </a:r>
          </a:p>
          <a:p>
            <a:pPr marL="0" indent="0">
              <a:buNone/>
            </a:pPr>
            <a:endParaRPr lang="en-GB" sz="900" dirty="0"/>
          </a:p>
          <a:p>
            <a:pPr marL="0" indent="0">
              <a:buNone/>
            </a:pPr>
            <a:r>
              <a:rPr lang="en-GB" sz="900" dirty="0"/>
              <a:t>© </a:t>
            </a:r>
            <a:r>
              <a:rPr lang="en-GB" sz="900" dirty="0" smtClean="0"/>
              <a:t>2016 </a:t>
            </a:r>
            <a:r>
              <a:rPr lang="en-GB" sz="900" dirty="0"/>
              <a:t>Standard Life, images reproduced under licence</a:t>
            </a:r>
          </a:p>
          <a:p>
            <a:pPr marL="0" indent="0">
              <a:buNone/>
            </a:pPr>
            <a:endParaRPr lang="en-GB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68154-472C-42F6-A5FF-B9F32C30F2B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28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/>
              <a:t>Stronger returns with lower </a:t>
            </a:r>
            <a:r>
              <a:rPr lang="en-GB" dirty="0" smtClean="0"/>
              <a:t>volatility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ESG – an integral part of the investment </a:t>
            </a:r>
            <a:r>
              <a:rPr lang="en-GB" dirty="0" smtClean="0"/>
              <a:t>process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ESG </a:t>
            </a:r>
            <a:r>
              <a:rPr lang="en-GB" dirty="0"/>
              <a:t>matters</a:t>
            </a:r>
          </a:p>
          <a:p>
            <a:endParaRPr lang="en-GB" dirty="0"/>
          </a:p>
          <a:p>
            <a:r>
              <a:rPr lang="en-GB" dirty="0"/>
              <a:t>Better investment decisions</a:t>
            </a:r>
          </a:p>
          <a:p>
            <a:endParaRPr lang="en-GB" dirty="0"/>
          </a:p>
          <a:p>
            <a:r>
              <a:rPr lang="en-GB" dirty="0"/>
              <a:t>Better risk adjusted sustainable returns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94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ESG and why does it matter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68154-472C-42F6-A5FF-B9F32C30F2B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30634693"/>
              </p:ext>
            </p:extLst>
          </p:nvPr>
        </p:nvGraphicFramePr>
        <p:xfrm>
          <a:off x="555626" y="2493432"/>
          <a:ext cx="8064498" cy="1069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24122497"/>
              </p:ext>
            </p:extLst>
          </p:nvPr>
        </p:nvGraphicFramePr>
        <p:xfrm>
          <a:off x="555626" y="1139824"/>
          <a:ext cx="8064498" cy="1069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664598183"/>
              </p:ext>
            </p:extLst>
          </p:nvPr>
        </p:nvGraphicFramePr>
        <p:xfrm>
          <a:off x="555626" y="3847040"/>
          <a:ext cx="8064498" cy="1069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092911156"/>
              </p:ext>
            </p:extLst>
          </p:nvPr>
        </p:nvGraphicFramePr>
        <p:xfrm>
          <a:off x="555625" y="5200649"/>
          <a:ext cx="8064500" cy="1069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94722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graphicEl>
                                              <a:dgm id="{B18514AE-5F18-4236-861B-0E867BFEDE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B18514AE-5F18-4236-861B-0E867BFEDE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B18514AE-5F18-4236-861B-0E867BFEDE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graphicEl>
                                              <a:dgm id="{B18514AE-5F18-4236-861B-0E867BFEDE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8">
                                            <p:graphicEl>
                                              <a:dgm id="{CED3C7FA-2A16-4BB3-A6A0-83181A427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graphicEl>
                                              <a:dgm id="{CED3C7FA-2A16-4BB3-A6A0-83181A427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graphicEl>
                                              <a:dgm id="{CED3C7FA-2A16-4BB3-A6A0-83181A427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graphicEl>
                                              <a:dgm id="{CED3C7FA-2A16-4BB3-A6A0-83181A427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9">
                                            <p:graphicEl>
                                              <a:dgm id="{369FB48D-2AAB-45BD-B0C2-3E1A6C5C4B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graphicEl>
                                              <a:dgm id="{369FB48D-2AAB-45BD-B0C2-3E1A6C5C4B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graphicEl>
                                              <a:dgm id="{369FB48D-2AAB-45BD-B0C2-3E1A6C5C4B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graphicEl>
                                              <a:dgm id="{369FB48D-2AAB-45BD-B0C2-3E1A6C5C4B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/>
        </p:bldSub>
      </p:bldGraphic>
      <p:bldGraphic spid="8" grpId="0">
        <p:bldSub>
          <a:bldDgm/>
        </p:bldSub>
      </p:bldGraphic>
      <p:bldGraphic spid="9" grpId="0">
        <p:bldSub>
          <a:bldDgm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Integrating ESG into your investment </a:t>
            </a:r>
            <a:r>
              <a:rPr lang="en-GB" dirty="0" smtClean="0"/>
              <a:t>process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68154-472C-42F6-A5FF-B9F32C30F2B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/>
              <a:t>Traditional + ESG = Stronger </a:t>
            </a:r>
            <a:r>
              <a:rPr lang="en-GB" dirty="0" smtClean="0"/>
              <a:t>returns</a:t>
            </a:r>
            <a:endParaRPr lang="en-GB" dirty="0"/>
          </a:p>
        </p:txBody>
      </p:sp>
      <p:sp>
        <p:nvSpPr>
          <p:cNvPr id="10" name="Content Placeholder 6"/>
          <p:cNvSpPr txBox="1">
            <a:spLocks/>
          </p:cNvSpPr>
          <p:nvPr/>
        </p:nvSpPr>
        <p:spPr bwMode="auto">
          <a:xfrm>
            <a:off x="603494" y="1329959"/>
            <a:ext cx="3620354" cy="33131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01155" indent="-20115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3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7717" indent="-16155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3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100805" indent="-150472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3"/>
              </a:buClr>
              <a:buFont typeface="Wingdings" pitchFamily="2" charset="2"/>
              <a:buChar char="w"/>
              <a:defRPr sz="1400">
                <a:solidFill>
                  <a:schemeClr val="tx1"/>
                </a:solidFill>
                <a:latin typeface="+mn-lt"/>
                <a:ea typeface="+mn-ea"/>
              </a:defRPr>
            </a:lvl3pPr>
            <a:lvl4pPr marL="1596562" indent="-2280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3"/>
              </a:buClr>
              <a:buFont typeface="Arial" charset="0"/>
              <a:buChar char="–"/>
              <a:defRPr sz="1200">
                <a:solidFill>
                  <a:srgbClr val="54616E"/>
                </a:solidFill>
                <a:latin typeface="+mn-lt"/>
                <a:ea typeface="+mn-ea"/>
              </a:defRPr>
            </a:lvl4pPr>
            <a:lvl5pPr marL="2052728" indent="-2280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3"/>
              </a:buClr>
              <a:buChar char="•"/>
              <a:defRPr sz="1100">
                <a:solidFill>
                  <a:schemeClr val="tx1"/>
                </a:solidFill>
                <a:latin typeface="+mn-lt"/>
                <a:ea typeface="+mn-ea"/>
              </a:defRPr>
            </a:lvl5pPr>
            <a:lvl6pPr marL="2508886" indent="-2280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hlink"/>
              </a:buClr>
              <a:buChar char="•"/>
              <a:defRPr sz="1100">
                <a:solidFill>
                  <a:schemeClr val="tx1"/>
                </a:solidFill>
                <a:latin typeface="+mn-lt"/>
                <a:ea typeface="+mn-ea"/>
              </a:defRPr>
            </a:lvl6pPr>
            <a:lvl7pPr marL="2965045" indent="-2280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hlink"/>
              </a:buClr>
              <a:buChar char="•"/>
              <a:defRPr sz="1100">
                <a:solidFill>
                  <a:schemeClr val="tx1"/>
                </a:solidFill>
                <a:latin typeface="+mn-lt"/>
                <a:ea typeface="+mn-ea"/>
              </a:defRPr>
            </a:lvl7pPr>
            <a:lvl8pPr marL="3421207" indent="-2280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hlink"/>
              </a:buClr>
              <a:buChar char="•"/>
              <a:defRPr sz="1100">
                <a:solidFill>
                  <a:schemeClr val="tx1"/>
                </a:solidFill>
                <a:latin typeface="+mn-lt"/>
                <a:ea typeface="+mn-ea"/>
              </a:defRPr>
            </a:lvl8pPr>
            <a:lvl9pPr marL="3877369" indent="-2280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hlink"/>
              </a:buClr>
              <a:buChar char="•"/>
              <a:defRPr sz="1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Clr>
                <a:srgbClr val="55DFFF"/>
              </a:buClr>
              <a:buNone/>
            </a:pPr>
            <a:r>
              <a:rPr lang="en-GB" dirty="0" smtClean="0">
                <a:solidFill>
                  <a:srgbClr val="003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Traditional factors</a:t>
            </a:r>
          </a:p>
          <a:p>
            <a:pPr>
              <a:buClr>
                <a:srgbClr val="55DFFF"/>
              </a:buClr>
            </a:pPr>
            <a:endParaRPr lang="en-GB" dirty="0">
              <a:solidFill>
                <a:srgbClr val="0030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55DFFF"/>
              </a:buClr>
            </a:pPr>
            <a:r>
              <a:rPr lang="en-GB" dirty="0" smtClean="0">
                <a:solidFill>
                  <a:srgbClr val="003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 growth</a:t>
            </a:r>
          </a:p>
          <a:p>
            <a:pPr>
              <a:buClr>
                <a:srgbClr val="55DFFF"/>
              </a:buClr>
            </a:pPr>
            <a:r>
              <a:rPr lang="en-GB" dirty="0" smtClean="0">
                <a:solidFill>
                  <a:srgbClr val="003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Margins</a:t>
            </a:r>
          </a:p>
          <a:p>
            <a:pPr>
              <a:buClr>
                <a:srgbClr val="55DFFF"/>
              </a:buClr>
            </a:pPr>
            <a:r>
              <a:rPr lang="en-GB" dirty="0" smtClean="0">
                <a:solidFill>
                  <a:srgbClr val="003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Cash flow</a:t>
            </a:r>
          </a:p>
          <a:p>
            <a:pPr>
              <a:buClr>
                <a:srgbClr val="55DFFF"/>
              </a:buClr>
            </a:pPr>
            <a:r>
              <a:rPr lang="en-GB" dirty="0" smtClean="0">
                <a:solidFill>
                  <a:srgbClr val="003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adequacy</a:t>
            </a:r>
          </a:p>
          <a:p>
            <a:pPr>
              <a:buClr>
                <a:srgbClr val="55DFFF"/>
              </a:buClr>
            </a:pPr>
            <a:r>
              <a:rPr lang="en-GB" dirty="0" smtClean="0">
                <a:solidFill>
                  <a:srgbClr val="003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share</a:t>
            </a:r>
          </a:p>
          <a:p>
            <a:pPr>
              <a:buClr>
                <a:srgbClr val="55DFFF"/>
              </a:buClr>
            </a:pPr>
            <a:r>
              <a:rPr lang="en-GB" dirty="0" smtClean="0">
                <a:solidFill>
                  <a:srgbClr val="003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Valuation</a:t>
            </a:r>
            <a:endParaRPr lang="en-GB" dirty="0">
              <a:solidFill>
                <a:srgbClr val="0030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55DFFF"/>
              </a:buClr>
              <a:buNone/>
            </a:pPr>
            <a:endParaRPr lang="en-GB" dirty="0">
              <a:solidFill>
                <a:srgbClr val="0030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6"/>
          <p:cNvSpPr txBox="1">
            <a:spLocks/>
          </p:cNvSpPr>
          <p:nvPr/>
        </p:nvSpPr>
        <p:spPr bwMode="auto">
          <a:xfrm>
            <a:off x="4556127" y="1327924"/>
            <a:ext cx="4190998" cy="301938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01155" indent="-20115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3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7717" indent="-16155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3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100805" indent="-150472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3"/>
              </a:buClr>
              <a:buFont typeface="Wingdings" pitchFamily="2" charset="2"/>
              <a:buChar char="w"/>
              <a:defRPr sz="1400">
                <a:solidFill>
                  <a:schemeClr val="tx1"/>
                </a:solidFill>
                <a:latin typeface="+mn-lt"/>
                <a:ea typeface="+mn-ea"/>
              </a:defRPr>
            </a:lvl3pPr>
            <a:lvl4pPr marL="1596562" indent="-2280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3"/>
              </a:buClr>
              <a:buFont typeface="Arial" charset="0"/>
              <a:buChar char="–"/>
              <a:defRPr sz="1200">
                <a:solidFill>
                  <a:srgbClr val="54616E"/>
                </a:solidFill>
                <a:latin typeface="+mn-lt"/>
                <a:ea typeface="+mn-ea"/>
              </a:defRPr>
            </a:lvl4pPr>
            <a:lvl5pPr marL="2052728" indent="-2280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3"/>
              </a:buClr>
              <a:buChar char="•"/>
              <a:defRPr sz="1100">
                <a:solidFill>
                  <a:schemeClr val="tx1"/>
                </a:solidFill>
                <a:latin typeface="+mn-lt"/>
                <a:ea typeface="+mn-ea"/>
              </a:defRPr>
            </a:lvl5pPr>
            <a:lvl6pPr marL="2508886" indent="-2280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hlink"/>
              </a:buClr>
              <a:buChar char="•"/>
              <a:defRPr sz="1100">
                <a:solidFill>
                  <a:schemeClr val="tx1"/>
                </a:solidFill>
                <a:latin typeface="+mn-lt"/>
                <a:ea typeface="+mn-ea"/>
              </a:defRPr>
            </a:lvl6pPr>
            <a:lvl7pPr marL="2965045" indent="-2280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hlink"/>
              </a:buClr>
              <a:buChar char="•"/>
              <a:defRPr sz="1100">
                <a:solidFill>
                  <a:schemeClr val="tx1"/>
                </a:solidFill>
                <a:latin typeface="+mn-lt"/>
                <a:ea typeface="+mn-ea"/>
              </a:defRPr>
            </a:lvl7pPr>
            <a:lvl8pPr marL="3421207" indent="-2280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hlink"/>
              </a:buClr>
              <a:buChar char="•"/>
              <a:defRPr sz="1100">
                <a:solidFill>
                  <a:schemeClr val="tx1"/>
                </a:solidFill>
                <a:latin typeface="+mn-lt"/>
                <a:ea typeface="+mn-ea"/>
              </a:defRPr>
            </a:lvl8pPr>
            <a:lvl9pPr marL="3877369" indent="-22807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hlink"/>
              </a:buClr>
              <a:buChar char="•"/>
              <a:defRPr sz="1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Clr>
                <a:srgbClr val="55DFFF"/>
              </a:buClr>
              <a:buNone/>
            </a:pPr>
            <a:r>
              <a:rPr lang="en-GB" dirty="0" smtClean="0">
                <a:solidFill>
                  <a:srgbClr val="003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ESG factors</a:t>
            </a:r>
          </a:p>
          <a:p>
            <a:pPr>
              <a:buClr>
                <a:srgbClr val="55DFFF"/>
              </a:buClr>
            </a:pPr>
            <a:endParaRPr lang="en-GB" dirty="0">
              <a:solidFill>
                <a:srgbClr val="0030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55DFFF"/>
              </a:buClr>
            </a:pPr>
            <a:r>
              <a:rPr lang="en-GB" dirty="0" smtClean="0">
                <a:solidFill>
                  <a:srgbClr val="003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</a:t>
            </a:r>
          </a:p>
          <a:p>
            <a:pPr lvl="1">
              <a:buClr>
                <a:srgbClr val="55DFFF"/>
              </a:buClr>
            </a:pPr>
            <a:r>
              <a:rPr lang="en-GB" dirty="0" smtClean="0">
                <a:solidFill>
                  <a:srgbClr val="003056"/>
                </a:solidFill>
                <a:latin typeface="Arial" panose="020B0604020202020204" pitchFamily="34" charset="0"/>
              </a:rPr>
              <a:t>Energy, water, pollution, </a:t>
            </a:r>
            <a:r>
              <a:rPr lang="en-GB" dirty="0" err="1" smtClean="0">
                <a:solidFill>
                  <a:srgbClr val="003056"/>
                </a:solidFill>
                <a:latin typeface="Arial" panose="020B0604020202020204" pitchFamily="34" charset="0"/>
              </a:rPr>
              <a:t>Cleantech</a:t>
            </a:r>
            <a:endParaRPr lang="en-GB" dirty="0" smtClean="0">
              <a:solidFill>
                <a:srgbClr val="003056"/>
              </a:solidFill>
              <a:latin typeface="Arial" panose="020B0604020202020204" pitchFamily="34" charset="0"/>
            </a:endParaRPr>
          </a:p>
          <a:p>
            <a:pPr>
              <a:buClr>
                <a:srgbClr val="55DFFF"/>
              </a:buClr>
            </a:pPr>
            <a:r>
              <a:rPr lang="en-GB" dirty="0" smtClean="0">
                <a:solidFill>
                  <a:srgbClr val="003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endParaRPr lang="en-GB" dirty="0">
              <a:solidFill>
                <a:srgbClr val="0030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55DFFF"/>
              </a:buClr>
            </a:pPr>
            <a:r>
              <a:rPr lang="en-GB" dirty="0" smtClean="0">
                <a:solidFill>
                  <a:srgbClr val="003056"/>
                </a:solidFill>
                <a:latin typeface="Arial" panose="020B0604020202020204" pitchFamily="34" charset="0"/>
              </a:rPr>
              <a:t>Human rights, engagement, innovation</a:t>
            </a:r>
          </a:p>
          <a:p>
            <a:pPr>
              <a:buClr>
                <a:srgbClr val="55DFFF"/>
              </a:buClr>
            </a:pPr>
            <a:r>
              <a:rPr lang="en-GB" dirty="0" smtClean="0">
                <a:solidFill>
                  <a:srgbClr val="003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</a:t>
            </a:r>
          </a:p>
          <a:p>
            <a:pPr lvl="1">
              <a:buClr>
                <a:srgbClr val="55DFFF"/>
              </a:buClr>
            </a:pPr>
            <a:r>
              <a:rPr lang="en-GB" dirty="0" smtClean="0">
                <a:solidFill>
                  <a:srgbClr val="003056"/>
                </a:solidFill>
                <a:latin typeface="Arial" panose="020B0604020202020204" pitchFamily="34" charset="0"/>
              </a:rPr>
              <a:t>Succession, remuneration, diversity, transparency</a:t>
            </a:r>
            <a:endParaRPr lang="en-GB" dirty="0">
              <a:solidFill>
                <a:srgbClr val="00305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80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Dispelling the </a:t>
            </a:r>
            <a:r>
              <a:rPr lang="en-GB" dirty="0" smtClean="0"/>
              <a:t>myth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68154-472C-42F6-A5FF-B9F32C30F2B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/>
              <a:t>ESG doesn't cost the </a:t>
            </a:r>
            <a:r>
              <a:rPr lang="en-GB" dirty="0" smtClean="0"/>
              <a:t>Earth</a:t>
            </a:r>
            <a:endParaRPr lang="en-GB" dirty="0"/>
          </a:p>
        </p:txBody>
      </p:sp>
      <p:pic>
        <p:nvPicPr>
          <p:cNvPr id="10" name="Content Placeholder 9" descr="Unknown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1" y="1353037"/>
            <a:ext cx="4164012" cy="392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4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Embedding ESG in the investment </a:t>
            </a:r>
            <a:r>
              <a:rPr lang="en-GB" dirty="0" smtClean="0"/>
              <a:t>process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68154-472C-42F6-A5FF-B9F32C30F2B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/>
              <a:t>Better investment </a:t>
            </a:r>
            <a:r>
              <a:rPr lang="en-GB" dirty="0" smtClean="0"/>
              <a:t>decisions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610225" y="2027810"/>
            <a:ext cx="3532668" cy="333649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01613" indent="-201613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3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9125" indent="-16192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3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103313" indent="-150813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3"/>
              </a:buClr>
              <a:buFont typeface="Wingdings" pitchFamily="2" charset="2"/>
              <a:buChar char="w"/>
              <a:defRPr sz="1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3"/>
              </a:buClr>
              <a:buFont typeface="Arial" charset="0"/>
              <a:buChar char="–"/>
              <a:defRPr sz="1200">
                <a:solidFill>
                  <a:srgbClr val="54616E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3"/>
              </a:buClr>
              <a:buChar char="•"/>
              <a:defRPr sz="1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hlink"/>
              </a:buClr>
              <a:buChar char="•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hlink"/>
              </a:buClr>
              <a:buChar char="•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hlink"/>
              </a:buClr>
              <a:buChar char="•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hlink"/>
              </a:buClr>
              <a:buChar char="•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01613" marR="0" lvl="0" indent="-2016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54BCEB"/>
              </a:buClr>
              <a:buSzTx/>
              <a:buFontTx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3056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Increased volume of signals</a:t>
            </a:r>
          </a:p>
          <a:p>
            <a:pPr marL="619125" marR="0" lvl="1" indent="-1619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54BCEB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GB" sz="1400" kern="0" dirty="0" err="1" smtClean="0">
                <a:solidFill>
                  <a:srgbClr val="003056"/>
                </a:solidFill>
                <a:latin typeface="Arial"/>
                <a:ea typeface="ＭＳ Ｐゴシック"/>
              </a:rPr>
              <a:t>Wirecard</a:t>
            </a:r>
            <a:r>
              <a:rPr lang="en-GB" sz="1400" kern="0" dirty="0" smtClean="0">
                <a:solidFill>
                  <a:srgbClr val="003056"/>
                </a:solidFill>
                <a:latin typeface="Arial"/>
                <a:ea typeface="ＭＳ Ｐゴシック"/>
              </a:rPr>
              <a:t>, Lockheed, SOCO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rgbClr val="003056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201613" marR="0" lvl="0" indent="-2016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54BCEB"/>
              </a:buClr>
              <a:buSzTx/>
              <a:buFontTx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3056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Decoding expertise</a:t>
            </a:r>
          </a:p>
          <a:p>
            <a:pPr marL="619125" marR="0" lvl="1" indent="-1619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54BCEB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056"/>
                </a:solidFill>
                <a:effectLst/>
                <a:uLnTx/>
                <a:uFillTx/>
                <a:latin typeface="Arial"/>
                <a:ea typeface="ＭＳ Ｐゴシック"/>
              </a:rPr>
              <a:t>Experienced specialists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rgbClr val="003056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201613" marR="0" lvl="0" indent="-2016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54BCEB"/>
              </a:buClr>
              <a:buSzTx/>
              <a:buFontTx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3056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Integrated engagement</a:t>
            </a:r>
          </a:p>
          <a:p>
            <a:pPr marL="619125" marR="0" lvl="1" indent="-1619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54BCEB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056"/>
                </a:solidFill>
                <a:effectLst/>
                <a:uLnTx/>
                <a:uFillTx/>
                <a:latin typeface="Arial"/>
                <a:ea typeface="ＭＳ Ｐゴシック"/>
              </a:rPr>
              <a:t>Not exclusion</a:t>
            </a:r>
          </a:p>
          <a:p>
            <a:pPr marL="619125" marR="0" lvl="1" indent="-1619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54BCEB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056"/>
                </a:solidFill>
                <a:effectLst/>
                <a:uLnTx/>
                <a:uFillTx/>
                <a:latin typeface="Arial"/>
                <a:ea typeface="ＭＳ Ｐゴシック"/>
              </a:rPr>
              <a:t>Raising standards</a:t>
            </a:r>
          </a:p>
          <a:p>
            <a:pPr lvl="0" defTabSz="914400">
              <a:buClr>
                <a:srgbClr val="54BCEB"/>
              </a:buClr>
              <a:defRPr/>
            </a:pPr>
            <a:r>
              <a:rPr lang="en-GB" sz="1600" kern="0" dirty="0" smtClean="0">
                <a:solidFill>
                  <a:srgbClr val="003056"/>
                </a:solidFill>
                <a:latin typeface="Arial"/>
                <a:ea typeface="ＭＳ Ｐゴシック"/>
              </a:rPr>
              <a:t>Greater influence</a:t>
            </a:r>
            <a:endParaRPr lang="en-GB" sz="1600" kern="0" dirty="0">
              <a:solidFill>
                <a:srgbClr val="003056"/>
              </a:solidFill>
              <a:latin typeface="Arial"/>
              <a:ea typeface="ＭＳ Ｐゴシック"/>
            </a:endParaRPr>
          </a:p>
          <a:p>
            <a:pPr lvl="1" defTabSz="914400">
              <a:buClr>
                <a:srgbClr val="54BCEB"/>
              </a:buClr>
              <a:defRPr/>
            </a:pPr>
            <a:r>
              <a:rPr lang="en-GB" sz="1400" kern="0" dirty="0" smtClean="0">
                <a:solidFill>
                  <a:srgbClr val="003056"/>
                </a:solidFill>
                <a:latin typeface="Arial"/>
                <a:ea typeface="ＭＳ Ｐゴシック"/>
              </a:rPr>
              <a:t>Vedanta</a:t>
            </a:r>
          </a:p>
          <a:p>
            <a:pPr lvl="1" defTabSz="914400">
              <a:buClr>
                <a:srgbClr val="54BCEB"/>
              </a:buClr>
              <a:defRPr/>
            </a:pPr>
            <a:r>
              <a:rPr lang="en-GB" sz="1400" kern="0" dirty="0" smtClean="0">
                <a:solidFill>
                  <a:srgbClr val="003056"/>
                </a:solidFill>
                <a:latin typeface="Arial"/>
                <a:ea typeface="ＭＳ Ｐゴシック"/>
              </a:rPr>
              <a:t>Sports Direct</a:t>
            </a:r>
            <a:endParaRPr lang="en-GB" sz="1400" kern="0" dirty="0">
              <a:solidFill>
                <a:srgbClr val="003056"/>
              </a:solidFill>
              <a:latin typeface="Arial"/>
              <a:ea typeface="ＭＳ Ｐゴシック"/>
            </a:endParaRPr>
          </a:p>
          <a:p>
            <a:pPr marL="619125" marR="0" lvl="1" indent="-1619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54BCEB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rgbClr val="003056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1837339"/>
            <a:ext cx="5610225" cy="3164055"/>
            <a:chOff x="2200275" y="3084345"/>
            <a:chExt cx="5610225" cy="3164055"/>
          </a:xfrm>
        </p:grpSpPr>
        <p:sp>
          <p:nvSpPr>
            <p:cNvPr id="9" name="TextBox 8"/>
            <p:cNvSpPr txBox="1"/>
            <p:nvPr/>
          </p:nvSpPr>
          <p:spPr>
            <a:xfrm rot="19084879">
              <a:off x="4078289" y="3802381"/>
              <a:ext cx="7413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056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rPr>
                <a:t>Equity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2906488">
              <a:off x="5335589" y="3830956"/>
              <a:ext cx="7413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056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rPr>
                <a:t>Credit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52155" y="5294145"/>
              <a:ext cx="10390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056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rPr>
                <a:t>Real Estate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3514724" y="3143250"/>
              <a:ext cx="3190875" cy="3105150"/>
            </a:xfrm>
            <a:prstGeom prst="ellipse">
              <a:avLst/>
            </a:prstGeom>
            <a:noFill/>
            <a:ln w="25400" cap="flat" cmpd="sng" algn="ctr">
              <a:solidFill>
                <a:srgbClr val="00305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056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53150" y="4541937"/>
              <a:ext cx="1657350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056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rPr>
                <a:t>Engagement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00275" y="4541937"/>
              <a:ext cx="1657350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056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rPr>
                <a:t>AGM voting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81486" y="3084345"/>
              <a:ext cx="1657350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056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rPr>
                <a:t>ESG Research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3940174" y="3524250"/>
              <a:ext cx="2339975" cy="2343150"/>
            </a:xfrm>
            <a:prstGeom prst="ellipse">
              <a:avLst/>
            </a:prstGeom>
            <a:noFill/>
            <a:ln w="25400" cap="flat" cmpd="sng" algn="ctr">
              <a:solidFill>
                <a:srgbClr val="00305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056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Investment process</a:t>
              </a:r>
            </a:p>
          </p:txBody>
        </p:sp>
        <p:sp>
          <p:nvSpPr>
            <p:cNvPr id="17" name="Isosceles Triangle 16"/>
            <p:cNvSpPr/>
            <p:nvPr/>
          </p:nvSpPr>
          <p:spPr>
            <a:xfrm rot="10086472">
              <a:off x="6562725" y="4421188"/>
              <a:ext cx="247650" cy="123825"/>
            </a:xfrm>
            <a:prstGeom prst="triangle">
              <a:avLst/>
            </a:prstGeom>
            <a:solidFill>
              <a:srgbClr val="003056"/>
            </a:solidFill>
            <a:ln w="25400" cap="flat" cmpd="sng" algn="ctr">
              <a:solidFill>
                <a:srgbClr val="00305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8" name="Isosceles Triangle 17"/>
            <p:cNvSpPr/>
            <p:nvPr/>
          </p:nvSpPr>
          <p:spPr>
            <a:xfrm rot="21387655">
              <a:off x="3409950" y="4811713"/>
              <a:ext cx="247650" cy="123825"/>
            </a:xfrm>
            <a:prstGeom prst="triangle">
              <a:avLst/>
            </a:prstGeom>
            <a:solidFill>
              <a:srgbClr val="003056"/>
            </a:solidFill>
            <a:ln w="25400" cap="flat" cmpd="sng" algn="ctr">
              <a:solidFill>
                <a:srgbClr val="00305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9" name="Isosceles Triangle 18"/>
            <p:cNvSpPr/>
            <p:nvPr/>
          </p:nvSpPr>
          <p:spPr>
            <a:xfrm rot="2941508">
              <a:off x="4152901" y="3306762"/>
              <a:ext cx="247650" cy="123825"/>
            </a:xfrm>
            <a:prstGeom prst="triangle">
              <a:avLst/>
            </a:prstGeom>
            <a:solidFill>
              <a:srgbClr val="003056"/>
            </a:solidFill>
            <a:ln w="25400" cap="flat" cmpd="sng" algn="ctr">
              <a:solidFill>
                <a:srgbClr val="00305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755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Investment </a:t>
            </a:r>
            <a:r>
              <a:rPr lang="en-GB" dirty="0" smtClean="0"/>
              <a:t>decisions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55DFFF"/>
              </a:buClr>
            </a:pPr>
            <a:r>
              <a:rPr lang="en-GB" dirty="0">
                <a:solidFill>
                  <a:srgbClr val="003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term capital – equity, debt, real estate</a:t>
            </a:r>
          </a:p>
          <a:p>
            <a:pPr lvl="1">
              <a:buClr>
                <a:srgbClr val="55DFFF"/>
              </a:buClr>
            </a:pPr>
            <a:r>
              <a:rPr lang="en-GB" dirty="0">
                <a:solidFill>
                  <a:srgbClr val="003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term focus</a:t>
            </a:r>
          </a:p>
          <a:p>
            <a:pPr>
              <a:buClr>
                <a:srgbClr val="55DFFF"/>
              </a:buClr>
            </a:pPr>
            <a:endParaRPr lang="en-GB" dirty="0">
              <a:solidFill>
                <a:srgbClr val="0030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55DFFF"/>
              </a:buClr>
            </a:pPr>
            <a:r>
              <a:rPr lang="en-GB" dirty="0">
                <a:solidFill>
                  <a:srgbClr val="003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and avoid risks</a:t>
            </a:r>
          </a:p>
          <a:p>
            <a:pPr lvl="1">
              <a:buClr>
                <a:srgbClr val="55DFFF"/>
              </a:buClr>
            </a:pPr>
            <a:r>
              <a:rPr lang="en-GB" dirty="0">
                <a:solidFill>
                  <a:srgbClr val="003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Volkswagen, Tesco</a:t>
            </a:r>
          </a:p>
          <a:p>
            <a:pPr lvl="1">
              <a:buClr>
                <a:srgbClr val="55DFFF"/>
              </a:buClr>
            </a:pPr>
            <a:endParaRPr lang="en-GB" dirty="0">
              <a:solidFill>
                <a:srgbClr val="0030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55DFFF"/>
              </a:buClr>
            </a:pPr>
            <a:r>
              <a:rPr lang="en-GB" dirty="0">
                <a:solidFill>
                  <a:srgbClr val="003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Seek out opportunities</a:t>
            </a:r>
          </a:p>
          <a:p>
            <a:pPr lvl="1">
              <a:buClr>
                <a:srgbClr val="55DFFF"/>
              </a:buClr>
            </a:pPr>
            <a:r>
              <a:rPr lang="en-GB" dirty="0">
                <a:solidFill>
                  <a:srgbClr val="003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 Smith, Roche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68154-472C-42F6-A5FF-B9F32C30F2B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/>
              <a:t>Better investment decisions through </a:t>
            </a:r>
            <a:r>
              <a:rPr lang="en-GB" dirty="0" smtClean="0"/>
              <a:t>ESG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19"/>
          <a:stretch/>
        </p:blipFill>
        <p:spPr bwMode="auto">
          <a:xfrm>
            <a:off x="4720733" y="1913855"/>
            <a:ext cx="884752" cy="86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523" y="2098494"/>
            <a:ext cx="1795571" cy="593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2946390"/>
            <a:ext cx="1252068" cy="9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957" y="2965249"/>
            <a:ext cx="1514474" cy="82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26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Risk adjusted </a:t>
            </a:r>
            <a:r>
              <a:rPr lang="en-GB" dirty="0" smtClean="0"/>
              <a:t>returns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68154-472C-42F6-A5FF-B9F32C30F2B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Source: MSCI, ESG Research, </a:t>
            </a:r>
            <a:r>
              <a:rPr lang="en-GB" dirty="0" smtClean="0"/>
              <a:t>2015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/>
              <a:t>Better risk adjusted returns	</a:t>
            </a: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3789317"/>
              </p:ext>
            </p:extLst>
          </p:nvPr>
        </p:nvGraphicFramePr>
        <p:xfrm>
          <a:off x="3971925" y="1704975"/>
          <a:ext cx="4933950" cy="339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Content Placeholder 2"/>
          <p:cNvSpPr txBox="1">
            <a:spLocks/>
          </p:cNvSpPr>
          <p:nvPr/>
        </p:nvSpPr>
        <p:spPr>
          <a:xfrm>
            <a:off x="4490557" y="1301670"/>
            <a:ext cx="4586768" cy="2679700"/>
          </a:xfrm>
          <a:prstGeom prst="rect">
            <a:avLst/>
          </a:prstGeom>
        </p:spPr>
        <p:txBody>
          <a:bodyPr/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dirty="0" smtClean="0">
                <a:solidFill>
                  <a:srgbClr val="0030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Realistic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4172" y="1291769"/>
            <a:ext cx="3035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3056"/>
                </a:solidFill>
                <a:latin typeface="Arial" panose="020B0604020202020204" pitchFamily="34" charset="0"/>
              </a:rPr>
              <a:t>Ideal</a:t>
            </a:r>
            <a:endParaRPr lang="en-US" sz="1600" dirty="0">
              <a:solidFill>
                <a:srgbClr val="003056"/>
              </a:solidFill>
              <a:latin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24205" y="1704628"/>
            <a:ext cx="3133420" cy="2689921"/>
            <a:chOff x="724205" y="1931213"/>
            <a:chExt cx="2377440" cy="2040941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724205" y="3972154"/>
              <a:ext cx="237744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724205" y="1931213"/>
              <a:ext cx="0" cy="204094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3" descr="G:\Presentations\Team\Louise\roke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4099045"/>
            <a:ext cx="773031" cy="78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2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29271 -0.353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35" y="-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13" grpId="0">
        <p:bldAsOne/>
      </p:bldGraphic>
      <p:bldP spid="14" grpId="0" build="allAtOnce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68154-472C-42F6-A5FF-B9F32C30F2B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485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450" y="1638300"/>
            <a:ext cx="5958614" cy="397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972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K Print Template (CR July 2016)">
  <a:themeElements>
    <a:clrScheme name="Custom 1">
      <a:dk1>
        <a:srgbClr val="003056"/>
      </a:dk1>
      <a:lt1>
        <a:srgbClr val="FFFFFF"/>
      </a:lt1>
      <a:dk2>
        <a:srgbClr val="FFFFFF"/>
      </a:dk2>
      <a:lt2>
        <a:srgbClr val="003056"/>
      </a:lt2>
      <a:accent1>
        <a:srgbClr val="0354B5"/>
      </a:accent1>
      <a:accent2>
        <a:srgbClr val="0381D7"/>
      </a:accent2>
      <a:accent3>
        <a:srgbClr val="54BCEB"/>
      </a:accent3>
      <a:accent4>
        <a:srgbClr val="808080"/>
      </a:accent4>
      <a:accent5>
        <a:srgbClr val="993366"/>
      </a:accent5>
      <a:accent6>
        <a:srgbClr val="38939B"/>
      </a:accent6>
      <a:hlink>
        <a:srgbClr val="54BCEB"/>
      </a:hlink>
      <a:folHlink>
        <a:srgbClr val="0381D7"/>
      </a:folHlink>
    </a:clrScheme>
    <a:fontScheme name="Defaul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808080"/>
        </a:dk1>
        <a:lt1>
          <a:srgbClr val="FFFF00"/>
        </a:lt1>
        <a:dk2>
          <a:srgbClr val="1F0769"/>
        </a:dk2>
        <a:lt2>
          <a:srgbClr val="FFFF00"/>
        </a:lt2>
        <a:accent1>
          <a:srgbClr val="821109"/>
        </a:accent1>
        <a:accent2>
          <a:srgbClr val="3C3DB8"/>
        </a:accent2>
        <a:accent3>
          <a:srgbClr val="ABAAB9"/>
        </a:accent3>
        <a:accent4>
          <a:srgbClr val="DADA00"/>
        </a:accent4>
        <a:accent5>
          <a:srgbClr val="C1AAAA"/>
        </a:accent5>
        <a:accent6>
          <a:srgbClr val="3536A6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697A"/>
        </a:dk2>
        <a:lt2>
          <a:srgbClr val="54616E"/>
        </a:lt2>
        <a:accent1>
          <a:srgbClr val="00ABC9"/>
        </a:accent1>
        <a:accent2>
          <a:srgbClr val="AD940D"/>
        </a:accent2>
        <a:accent3>
          <a:srgbClr val="FFFFFF"/>
        </a:accent3>
        <a:accent4>
          <a:srgbClr val="000000"/>
        </a:accent4>
        <a:accent5>
          <a:srgbClr val="AAD2E1"/>
        </a:accent5>
        <a:accent6>
          <a:srgbClr val="9C860B"/>
        </a:accent6>
        <a:hlink>
          <a:srgbClr val="9C8CC9"/>
        </a:hlink>
        <a:folHlink>
          <a:srgbClr val="473B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3056"/>
        </a:dk1>
        <a:lt1>
          <a:srgbClr val="FFFFFF"/>
        </a:lt1>
        <a:dk2>
          <a:srgbClr val="FFFFFF"/>
        </a:dk2>
        <a:lt2>
          <a:srgbClr val="003056"/>
        </a:lt2>
        <a:accent1>
          <a:srgbClr val="DCDCDC"/>
        </a:accent1>
        <a:accent2>
          <a:srgbClr val="0354B5"/>
        </a:accent2>
        <a:accent3>
          <a:srgbClr val="FFFFFF"/>
        </a:accent3>
        <a:accent4>
          <a:srgbClr val="002748"/>
        </a:accent4>
        <a:accent5>
          <a:srgbClr val="EBEBEB"/>
        </a:accent5>
        <a:accent6>
          <a:srgbClr val="024BA4"/>
        </a:accent6>
        <a:hlink>
          <a:srgbClr val="54BCEB"/>
        </a:hlink>
        <a:folHlink>
          <a:srgbClr val="0381D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Alchemy">
  <a:themeElements>
    <a:clrScheme name="Custom 1">
      <a:dk1>
        <a:srgbClr val="003056"/>
      </a:dk1>
      <a:lt1>
        <a:srgbClr val="FFFFFF"/>
      </a:lt1>
      <a:dk2>
        <a:srgbClr val="FFFFFF"/>
      </a:dk2>
      <a:lt2>
        <a:srgbClr val="003056"/>
      </a:lt2>
      <a:accent1>
        <a:srgbClr val="0354B5"/>
      </a:accent1>
      <a:accent2>
        <a:srgbClr val="54BCEB"/>
      </a:accent2>
      <a:accent3>
        <a:srgbClr val="0381D7"/>
      </a:accent3>
      <a:accent4>
        <a:srgbClr val="808080"/>
      </a:accent4>
      <a:accent5>
        <a:srgbClr val="993366"/>
      </a:accent5>
      <a:accent6>
        <a:srgbClr val="38939B"/>
      </a:accent6>
      <a:hlink>
        <a:srgbClr val="54BCEB"/>
      </a:hlink>
      <a:folHlink>
        <a:srgbClr val="0381D7"/>
      </a:folHlink>
    </a:clrScheme>
    <a:fontScheme name="2_Alchemy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Alchemy 1">
        <a:dk1>
          <a:srgbClr val="808080"/>
        </a:dk1>
        <a:lt1>
          <a:srgbClr val="FFFF00"/>
        </a:lt1>
        <a:dk2>
          <a:srgbClr val="1F0769"/>
        </a:dk2>
        <a:lt2>
          <a:srgbClr val="FFFF00"/>
        </a:lt2>
        <a:accent1>
          <a:srgbClr val="821109"/>
        </a:accent1>
        <a:accent2>
          <a:srgbClr val="3C3DB8"/>
        </a:accent2>
        <a:accent3>
          <a:srgbClr val="ABAAB9"/>
        </a:accent3>
        <a:accent4>
          <a:srgbClr val="DADA00"/>
        </a:accent4>
        <a:accent5>
          <a:srgbClr val="C1AAAA"/>
        </a:accent5>
        <a:accent6>
          <a:srgbClr val="3536A6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chemy 2">
        <a:dk1>
          <a:srgbClr val="000000"/>
        </a:dk1>
        <a:lt1>
          <a:srgbClr val="FFFFFF"/>
        </a:lt1>
        <a:dk2>
          <a:srgbClr val="00697A"/>
        </a:dk2>
        <a:lt2>
          <a:srgbClr val="54616E"/>
        </a:lt2>
        <a:accent1>
          <a:srgbClr val="00ABC9"/>
        </a:accent1>
        <a:accent2>
          <a:srgbClr val="AD940D"/>
        </a:accent2>
        <a:accent3>
          <a:srgbClr val="FFFFFF"/>
        </a:accent3>
        <a:accent4>
          <a:srgbClr val="000000"/>
        </a:accent4>
        <a:accent5>
          <a:srgbClr val="AAD2E1"/>
        </a:accent5>
        <a:accent6>
          <a:srgbClr val="9C860B"/>
        </a:accent6>
        <a:hlink>
          <a:srgbClr val="9C8CC9"/>
        </a:hlink>
        <a:folHlink>
          <a:srgbClr val="473B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chemy 3">
        <a:dk1>
          <a:srgbClr val="003056"/>
        </a:dk1>
        <a:lt1>
          <a:srgbClr val="FFFFFF"/>
        </a:lt1>
        <a:dk2>
          <a:srgbClr val="FFFFFF"/>
        </a:dk2>
        <a:lt2>
          <a:srgbClr val="003056"/>
        </a:lt2>
        <a:accent1>
          <a:srgbClr val="DCDCDC"/>
        </a:accent1>
        <a:accent2>
          <a:srgbClr val="0354B5"/>
        </a:accent2>
        <a:accent3>
          <a:srgbClr val="FFFFFF"/>
        </a:accent3>
        <a:accent4>
          <a:srgbClr val="002748"/>
        </a:accent4>
        <a:accent5>
          <a:srgbClr val="EBEBEB"/>
        </a:accent5>
        <a:accent6>
          <a:srgbClr val="024BA4"/>
        </a:accent6>
        <a:hlink>
          <a:srgbClr val="54BCEB"/>
        </a:hlink>
        <a:folHlink>
          <a:srgbClr val="0381D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UK Print Template (CR July 2016)</Template>
  <TotalTime>0</TotalTime>
  <Words>603</Words>
  <Application>Microsoft Office PowerPoint</Application>
  <PresentationFormat>On-screen Show (4:3)</PresentationFormat>
  <Paragraphs>120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UK Print Template (CR July 2016)</vt:lpstr>
      <vt:lpstr>2_Alchemy</vt:lpstr>
      <vt:lpstr>Integrating ESG into your investment process</vt:lpstr>
      <vt:lpstr>ESG – an integral part of the investment process</vt:lpstr>
      <vt:lpstr>What is ESG and why does it matter?</vt:lpstr>
      <vt:lpstr>Integrating ESG into your investment process</vt:lpstr>
      <vt:lpstr>Dispelling the myth</vt:lpstr>
      <vt:lpstr>Embedding ESG in the investment process</vt:lpstr>
      <vt:lpstr>Investment decisions</vt:lpstr>
      <vt:lpstr>Risk adjusted returns</vt:lpstr>
      <vt:lpstr>PowerPoint Presentation</vt:lpstr>
      <vt:lpstr>Integrating ESG into your investment process</vt:lpstr>
      <vt:lpstr>PowerPoint Presentation</vt:lpstr>
    </vt:vector>
  </TitlesOfParts>
  <Company>Standard Life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Integrating ESG into your investment process</dc:title>
  <dc:creator>Charles Ross</dc:creator>
  <dc:description>Classified as OA and Neither on 17/04/2012 by SLD669</dc:description>
  <cp:lastModifiedBy>Charles Ross</cp:lastModifiedBy>
  <cp:revision>4</cp:revision>
  <cp:lastPrinted>2011-04-26T15:17:11Z</cp:lastPrinted>
  <dcterms:created xsi:type="dcterms:W3CDTF">2016-09-13T08:57:23Z</dcterms:created>
  <dcterms:modified xsi:type="dcterms:W3CDTF">2016-09-13T09:14:17Z</dcterms:modified>
</cp:coreProperties>
</file>